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B8473-DE57-4CD6-BC3A-A6C20DA9E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A0382-D4F4-4A29-A8DB-8108C5A33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E4875-B6CC-493B-AA64-AB8C21599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A7D662-042D-4356-9C17-511EB1E84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A607CC-1A28-4974-8CD7-CE50A296C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0980C0-37C1-416B-916D-E8355B260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BD1298-C610-43EA-981C-497CF5C57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D28BB-4B79-460A-9768-B1E5F183D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74E26D-9E28-4FE5-88BC-401804962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776B5-1037-4C89-B9EA-76410A024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92618-BA2B-4A4E-8F1D-DDFE26A47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13312104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运政稽查工作总结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运政稽查工作概况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运政稽查工作重点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运政稽查工作难点与问题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运政稽查工作改进措施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运政稽查工作展望与建议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通过运政稽查工作，加强对交通运输行业的监管，确保交通运输安全，保障人民群众生命财产安全。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提高交通运输安全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运政稽查工作旨在维护交通运输市场秩序，打击非法营运、超载超限等违法行为，促进市场公平竞争。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规范市场秩序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125" r="14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792" r="15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通过对交通运输企业的监督检查，推动企业提升服务质量，提高乘客和货主的满意度。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汇报运政稽查工作的总体进展、成果和存在的问题。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稽查工作总体情况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详细介绍重点稽查任务的完成情况，包括任务目标、实施过程、结果分析等。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重点稽查任务完成情况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汇报稽查队伍的人员构成、培训情况、工作能力提升等方面的内容。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稽查队伍建设情况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阐述下一阶段运政稽查工作的重点任务、目标及具体措施。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下一步工作计划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运政稽查工作概况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运政稽查队伍规模逐渐壮大，人员结构日趋合理，包括执法人员、技术支持人员等。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队伍规模与结构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42" r="15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执法能力培训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纪律作风建设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通过定期举办培训班、案例分析会等方式，提高稽查人员的执法能力和业务水平。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加强队伍纪律作风建设，严格遵守执法程序和规范，树立运政稽查队伍的良好形象。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稽查队伍建设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通过多种渠道收集运输市场违法线索，并进行分类整理，为后续稽查工作提供依据。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线索收集与整理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根据线索对涉嫌违法的运输经营行为进行现场检查，依法取证并制作相关笔录。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现场检查与取证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对查实的违法行为依法进行处理，涉及刑事犯罪的及时移送司法机关追究刑事责任。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案件处理与移送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稽查工作流程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稽查成果展示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查处违法案件数量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运政稽查部门在报告期内共查处各类违法案件数百起，有效维护了运输市场秩序。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追回经济损失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通过查处违法案件，成功追回被侵占的运输市场资源，为国家挽回了一定的经济损失。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提升执法效率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通过改进稽查手段和方法，提高了执法效率，缩短了案件查处周期，提升了执法效果。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运政稽查工作重点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打击非法营运团伙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深入摸排非法营运线索，对涉嫌非法营运的团伙进行严厉打击，切断非法营运的利益链条。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严查非法营运车辆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通过路面巡查、定点检查和联合执法等方式，加大对非法营运车辆的查处力度，保障合法经营者的权益。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通过宣传教育活动，提高公众对非法营运危害的认识，引导乘客选择合法、安全的出行方式。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625" r="8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708" r="137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4333" r="4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打击非法营运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加强对运输企业的监管，规范经营行为，防止恶意竞争和扰乱市场秩序的行为。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规范经营行为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及时受理和处理乘客和运输企业的投诉举报，维护公平、公正的市场环境。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处理投诉举报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与相关部门加强协作，共同维护市场秩序，促进运输行业的健康发展。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加强部门协作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维护市场秩序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优化服务流程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简化办事流程，提高服务效率，为运输企业和乘客提供更加便捷、高效的服务。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加强信息化建设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利用信息化手段，提高运政稽查工作的智能化水平，提升服务质量和效率。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提高执法水平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加强执法队伍建设，提高执法人员的业务素质和执法水平，确保执法的公正性和有效性。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提升服务质量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https://d.book118.com/605133121044011042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2024-09-03T06:58:31.925</cp:lastPrinted>
  <dcterms:created xsi:type="dcterms:W3CDTF">2024-09-02T22:58:31Z</dcterms:created>
  <dcterms:modified xsi:type="dcterms:W3CDTF">2024-09-02T22:58:34Z</dcterms:modified>
</cp:coreProperties>
</file>