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A2D7-EF01-414C-99C1-B5AD88FC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10A8-B5CF-432D-9CA6-981DD157A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CA5A1-D121-4F2D-9D59-375D6D0C2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A5186-8D59-4122-95A9-1BAFF813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2D3D1-6EDE-45FE-8866-434C0422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5FD1A-E2DD-44EE-9DBB-33BB42FE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F79D0-CDF5-40FC-A8D1-928C8678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2E4F4-7565-416F-87B8-B20D9631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8E41B-A18C-479C-94BD-7FBB535F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57787-D1A6-4A41-A31E-4215F046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0F4DC-5C18-44D2-8CE5-EDBC907B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3332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人力资源部竞聘演讲稿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对人力资源部岗位的理解与认识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对竞聘岗位的工作设想与计划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对未来职业发展的规划与展望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72" r="35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个人性格特点概述，如细心、热情、善于沟通等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姓名、年龄、性别等基本情况介绍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大学及以上学历，主修专业及所获学位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在人力资源领域的工作经验，包括具体职位和所在公司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在工作中取得的成就和荣誉，如优秀员工、业绩突出等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对人力资源领域的热爱和追求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对人力资源工作的理解和认识，包括其重要性和意义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个人在人力资源领域的职业规划和发展目标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表达对竞聘人力资源部职位的强烈意愿和决心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对人力资源部岗位的理解与认识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人力资源部是企业战略制定和实施的重要参与者，通过与业务部门紧密合作，共同推动企业战略目标的实现。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人力资源部负责构建和维护良好的员工关系，促进企业内部沟通，提高员工满意度和忠诚度。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人力资源部在企业变革中发挥着关键作用，通过制定变革计划、提供培训和指导等方式，帮助员工适应变革并推动变革成功。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变革推动者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人力资源部在企业中的地位和作用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负责企业员工的招聘、选拔和录用工作，确保企业能够吸引和留住优秀人才。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协调和处理员工关系问题，促进企业内部和谐稳定。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设计和实施员工培训计划，提高员工的专业技能和综合素质，促进员工个人发展与企业发展相结合。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建立和完善绩效管理体系，对员工的工作表现进行评价和反馈，激励员工不断提高工作绩效。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制定和执行企业的薪酬福利政策，确保员工薪酬福利的公平性和竞争性。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人力资源部的主要职责和任务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竞争的加剧和外部环境的变化，人力资源部需要不断提高自身的专业能力和综合素质，以应对各种复杂的人力资源管理问题。同时，人力资源部还需要关注员工心理健康、提高员工福利待遇等方面的问题，以吸引和留住优秀人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等技术的不断发展，人力资源部可以借助先进的人力资源管理系统和工具，提高管理效率和质量。此外，随着企业社会责任意识的不断提高，人力资源部可以在企业社会责任方面发挥更大的作用，推动企业可持续发展。同时，随着全球化进程的加速和跨国企业的增多，人力资源部可以积极拓展国际视野和跨文化交流能力，为企业全球化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对国家劳动法律法规有深入了解，能够确保企业用工合规，降低法律风险。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掌握数据分析工具和方法，能够通过数据挖掘和分析，为人力资源决策提供有力支持。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系统学习过人力资源管理理论，熟悉人力资源规划、招聘、培训、绩效管理等各个模块。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曾主导或参与过多个成功的人力资源项目，如企业并购中的人力资源整合、大规模招聘活动的组织等。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多年从业经验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在人力资源领域工作多年，积累了丰富的实践经验，能够迅速适应各种复杂情况。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业绩表现突出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在过往工作中，个人和所带领的团队业绩一直名列前茅，多次获得公司和上级的表彰。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工作经验与业绩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https://d.book118.com/605133323224011113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2024-09-20T10:58:43.697</cp:lastPrinted>
  <dcterms:created xsi:type="dcterms:W3CDTF">2024-09-20T02:58:43Z</dcterms:created>
  <dcterms:modified xsi:type="dcterms:W3CDTF">2024-09-20T02:58:45Z</dcterms:modified>
</cp:coreProperties>
</file>