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367DC-27FC-4659-B6CC-5B45ED0E0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AEF7B-ED3D-4399-B1B5-B305135E9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57E76-DA08-4F1F-A59F-A40385DCB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A274A-CEFD-4092-A6BC-7C0B83AB6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649D51-3C6F-4827-A41D-8A59D9E80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3F3F58-CB25-4D14-B689-353E9FD32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294967-04B5-4BB7-9E6C-28E463212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AC50F-4DA1-4997-A14A-44F3F7B35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69B20-DC02-4A7F-9720-DE982F9B5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7FC1A-525B-4C51-AA11-44985BA30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41011-7647-45A2-8B3A-116190EE4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1401100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HTML移动前端开发之JSON数据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JSON数据基础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JSON数据在HTML移动前端开发中的应用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JSON数据的操作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JSON数据的安全性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JSON数据的使用场景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JSON数据基础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JSON格式的定义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JSON（JavaScript Object Notation）是一种轻量级的数据交换格式，易于阅读和编写，同时也易于机器解析和生成。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JSON采用完全独立于语言的文本格式，但是利用了JavaScript的语法来描述数据结构。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JSON的语法是JavaScript语法的子集，基于键值对的格式，使用逗号分隔不同的键值对，使用括号表示数组。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JSON数据结构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JSON对象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由键值对组成，以大括号包围，键和值之间用冒号分隔，不同键值对之间用逗号分隔。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JSON数组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由一系列值组成，以中括号包围，不同值之间用逗号分隔。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JSON数据与XML的比较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浏览器支持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JSON比XML更受浏览器支持，大多数现代浏览器都内置了JSON解析函数。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简洁性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JSON比XML更简洁，数据格式更少，易于阅读和编写。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易用性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JSON比XML更易用，可以直接在JavaScript中解析和生成。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JSON数据在HTML移动前端开发中的应用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https://d.book118.com/605140110023011043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2024-09-04T17:30:18.157</cp:lastPrinted>
  <dcterms:created xsi:type="dcterms:W3CDTF">2024-09-04T09:30:18Z</dcterms:created>
  <dcterms:modified xsi:type="dcterms:W3CDTF">2024-09-04T09:30:20Z</dcterms:modified>
</cp:coreProperties>
</file>