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045AA4-A0AC-4A97-9CC3-E071AC151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99E8FB-57C3-4FA1-B40D-F080CFDF96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1D5256-40AB-4B3C-B23C-72837C974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9B4165-FC14-484C-967B-45161D770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77D7EE-A09E-4DCE-BDAD-47CB119319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3D351D-5C87-4A01-8E6B-FCE5809C3B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BC7182-8A3B-4E77-BC66-447BAD4657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F3B6F-6CFB-4CAA-B384-3FDA967B2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BF499B-F73C-4C86-B66D-C59B3EB8C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19374-2464-45FE-B58B-1865B17E2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7A356-7443-4DB2-9E4C-0CAB48B56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401413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不同机械通气模式对重症患者肺泡内压的影响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机械通气模式概述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重症患者肺泡内压变化特点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不同机械通气模式对肺泡内压影响实验研究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临床案例分析与讨论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65" r="33965"/>
          <a:stretch>
            <a:fillRect/>
          </a:stretch>
        </p:blipFill>
        <p:spPr>
          <a:xfrm>
            <a:off x="1241255" y="1314002"/>
            <a:ext cx="2902137"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机械通气是重症患者重要的治疗手段之一，但不同通气模式对患者肺泡内压的影响存在差异。</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肺泡内压是影响患者呼吸功能和肺部损伤的重要因素，因此研究不同通气模式对肺泡内压的影响具有重要意义。</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通过本研究，可以为临床医生选择合适的机械通气模式提供参考，以减轻患者肺部损伤，改善患者预后。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目前国内外对不同机械通气模式对肺泡内压的影响已有一定研究，但研究结果存在争议。</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随着医疗技术的不断发展，机械通气模式也在不断改进和优化，未来研究将更加注重患者个体差异和精准治疗。</a:t>
            </a:r>
          </a:p>
        </p:txBody>
      </p:sp>
      <p:pic>
        <p:nvPicPr>
          <p:cNvPr id="6" name="Picture 6"/>
          <p:cNvPicPr>
            <a:picLocks noChangeAspect="1"/>
          </p:cNvPicPr>
          <p:nvPr/>
        </p:nvPicPr>
        <p:blipFill>
          <a:blip r:embed="rId2"/>
          <a:srcRect l="5518" r="551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同时，随着人工智能等技术的应用，机械通气治疗将更加智能化和自动化，为重症患者提供更好的治疗体验。</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
        <p:nvSpPr>
          <p:cNvPr id="24" name="AutoShape 24"/>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5400000">
            <a:off x="5371957"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33" name="TextBox 33"/>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34" name="TextBox 34"/>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35" name="TextBox 35"/>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36" name="TextBox 36"/>
          <p:cNvSpPr txBox="1"/>
          <p:nvPr/>
        </p:nvSpPr>
        <p:spPr>
          <a:xfrm>
            <a:off x="2615463" y="2112527"/>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本研究将采用随机对照试验的方法，比较不同机械通气模式对重症患者肺泡内压的影响。</a:t>
            </a:r>
          </a:p>
        </p:txBody>
      </p:sp>
      <p:sp>
        <p:nvSpPr>
          <p:cNvPr id="37" name="TextBox 37"/>
          <p:cNvSpPr txBox="1"/>
          <p:nvPr/>
        </p:nvSpPr>
        <p:spPr>
          <a:xfrm>
            <a:off x="6432750" y="2112527"/>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研究对象为重症监护室内的患者，按照纳入标准和排除标准进行筛选。</a:t>
            </a:r>
          </a:p>
        </p:txBody>
      </p:sp>
      <p:sp>
        <p:nvSpPr>
          <p:cNvPr id="38" name="TextBox 38"/>
          <p:cNvSpPr txBox="1"/>
          <p:nvPr/>
        </p:nvSpPr>
        <p:spPr>
          <a:xfrm>
            <a:off x="2615463" y="4076201"/>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主要研究指标包括肺泡内压、氧合指数、呼吸力学参数等，通过统计分析比较不同通气模式对这些指标的影响。</a:t>
            </a:r>
          </a:p>
        </p:txBody>
      </p:sp>
      <p:sp>
        <p:nvSpPr>
          <p:cNvPr id="39" name="TextBox 39"/>
          <p:cNvSpPr txBox="1"/>
          <p:nvPr/>
        </p:nvSpPr>
        <p:spPr>
          <a:xfrm>
            <a:off x="6432750" y="4076201"/>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同时，本研究还将采用问卷调查等方法，评估不同通气模式对患者舒适度和治疗满意度的影响。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机械通气模式概述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机械通气是一种通过机械装置产生、控制和调节病人呼吸的治疗方法，旨在改善或替代病人的自主呼吸功能。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机械通气能够维持适当的肺泡通气量，改善肺的气体交换效能，使呼吸肌得以休息，有利于恢复呼吸肌功能等。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机械通气定义及作用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容量控制通气（VCV）</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设定潮气量、呼吸频率和吸呼比，由呼吸机控制病人的呼吸。</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压力控制通气（PCV）</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设定吸气压力、呼吸频率和吸呼比，呼吸机根据预设压力提供呼吸支持。</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辅助/控制通气（A/C）</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病人触发呼吸机送气后，呼吸机按预设的潮气量或吸气压力等参数送气；若病人无自主呼吸或自主呼吸不足以触发呼吸机时，呼吸机则按预设的呼吸频率进行强制通气。</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同步间歇指令通气（SIMV）</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呼吸机按预设的呼吸频率给予病人指令通气，同时如果病人有自主呼吸，也能触发呼吸机送气。</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常见机械通气模式介绍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容量控制通气（VCV）适应症：适用于无自主呼吸或自主呼吸很弱，以及全身麻醉、吸入麻醉剂或使用肌肉松弛剂的病人。禁忌症：急性呼吸窘迫综合征（ARDS）等严重肺损伤疾病，以及气胸、纵隔气肿等病人。</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压力控制通气（PCV）适应症：适用于ARDS等严重肺损伤疾病，以及需要较大潮气量但又要避免气压伤的病人。禁忌症：无绝对禁忌症，但相对禁用于严重肺大泡、气胸等病人。</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辅助/控制通气（A/C）适应症：适用于各种原因引起的呼吸衰竭或呼吸停止的病人。禁忌症：无绝对禁忌症，但应根据病人具体情况选择合适的通气模式和参数。</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同步间歇指令通气（SIMV）适应症：适用于有一定自主呼吸能力但又不能完全依靠自主呼吸维持通气量的病人，如撤机前的过渡阶段。禁忌症：无绝对禁忌症，但不适用于无自主呼吸或自主呼吸很弱的病人。</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不同模式适应症与禁忌症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重症患者肺泡内压变化特点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69" r="2946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呼吸中枢驱动力增加</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重症患者常因缺氧、二氧化碳潴留等因素导致呼吸中枢驱动力增加，进而引起呼吸频率和潮气量变化。</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肺顺应性降低</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由于肺部炎症、肺水肿等原因，重症患者的肺顺应性降低，即肺组织对外力作用的变形能力减弱。</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呼吸肌疲劳</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长时间用力呼吸易导致呼吸肌疲劳，进一步影响患者的通气功能。</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重症患者呼吸生理改变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通过插入肺内的导管直接测量肺泡内压，但该方法对患者损伤较大，临床应用受限。</a:t>
            </a:r>
          </a:p>
        </p:txBody>
      </p:sp>
      <p:pic>
        <p:nvPicPr>
          <p:cNvPr id="6" name="Picture 6"/>
          <p:cNvPicPr>
            <a:picLocks noChangeAspect="1"/>
          </p:cNvPicPr>
          <p:nvPr/>
        </p:nvPicPr>
        <p:blipFill>
          <a:blip r:embed="rId2"/>
          <a:srcRect l="23625" r="23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直接测量法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利用食道气囊压力或胸腔内压力等间接指标来估计肺泡内压，操作简便，但准确性略逊于直接测量法。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间接估计法</a:t>
            </a:r>
          </a:p>
        </p:txBody>
      </p:sp>
      <p:pic>
        <p:nvPicPr>
          <p:cNvPr id="10" name="Picture 10"/>
          <p:cNvPicPr>
            <a:picLocks noChangeAspect="1"/>
          </p:cNvPicPr>
          <p:nvPr/>
        </p:nvPicPr>
        <p:blipFill>
          <a:blip r:embed="rId3"/>
          <a:srcRect l="23625" r="23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792" r="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近年来发展的无创监测技术如电阻抗断层成像等，可在不插入导管的情况下监测肺泡内压变化。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无创监测技术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肺泡内压监测方法与技术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https://d.book118.com/605140141303011112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2024-09-19T07:36:23.078</cp:lastPrinted>
  <dcterms:created xsi:type="dcterms:W3CDTF">2024-09-18T23:36:23Z</dcterms:created>
  <dcterms:modified xsi:type="dcterms:W3CDTF">2024-09-18T23:36:24Z</dcterms:modified>
</cp:coreProperties>
</file>