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86A6-3979-47C0-9B1E-D140788B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D36A-1F3B-4A7A-B7C1-F3FFE01A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37A1E-25CC-4126-9497-95FA1357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7C873-1034-46F8-8C57-CD97FA71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D27BF-24EA-415A-A023-F6A7FAF5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F9334-8B49-49E8-A1D9-F2F308533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AEEE3-387C-4080-87CE-C4CC4E65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D45BC-0639-4682-97B6-53C55BA5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70A30-D8EB-4A1A-8203-81973112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81E21-93D1-4C3F-A63E-B01DBC49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2E199-AB76-4081-8CA9-F6A7BD54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421232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对医院伤医事件的调查与处置机制进行评估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医院伤医事件现状及危害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调查机制评估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处置机制评估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深入了解医院伤医事件发生的原因和经过，为防范类似事件提供参考。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评估现有医院安全管理制度和应急处置机制的有效性，提出改进建议。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促进医院、医护人员和患者之间的和谐关系，维护医疗秩序。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伤医事件的定义和分类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明确伤医事件的范围和界定，包括暴力伤医、言语威胁等。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伤医事件发生的医院类型…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分析伤医事件在不同类型医院和科室的分布情况。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伤医事件对医护人员的影响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评估伤医事件对医护人员身心健康、工作满意度等方面的影响。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医院安全管理制度和应急…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评估医院现有的安全管理制度和应急处置机制是否完善、有效。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社会舆论和媒体报道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分析社会舆论和媒体报道对伤医事件的影响，以及医院在应对舆论方面的表现。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医院伤医事件现状及危害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医院伤医事件是指发生在医疗机构内，以医护人员为主要攻击对象，造成人身伤害或财产损失的暴力行为。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根据伤害程度和性质，可分为轻微伤、轻伤、重伤和死亡等四个等级。同时，根据事件性质可分为医疗纠纷引发的暴力事件、精神疾病患者伤人事件、酗酒滋事等。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近年来，医院伤医事件呈上升趋势，尤其是大型综合性医院和急诊科成为重灾区。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分析，发现医院伤医事件的发生与医疗资源紧张、医患关系紧张、社会舆论压力等多种因素有关。未来，随着医疗改革的深入推进和医患关系的逐步改善，医院伤医事件的发生频率有望得到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发生频率与趋势分析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医院伤医事件给医护人员带来了极大的身心压力和职业风险，导致部分医护人员选择转行或提前退休。同时，事件也会对医护人员的家庭和社会形象造成负面影响。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医院伤医事件不仅会影响患者的就医体验和安全感，还可能导致患者错过最佳治疗时机或加重病情。此外，事件还可能引发社会恐慌和信任危机，对医疗行业的声誉和发展造成不良影响。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对医护人员和患者的影响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调查机制评估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医院应设立多种报案渠道，包括电话、网络、现场报案等，确保受害者或目击者能够便捷地报案。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报案渠道多样性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医院应建立规范的报案受理流程，包括详细记录报案信息、及时响应报案、告知报案人相关权利和义务等。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受理流程规范性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医院在受理报案过程中，应采取严格的保密措施，保护报案人、受害者和相关证人的隐私和安全。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保密措施严密性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报案与受理流程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证据收集与保全措施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现场勘查专业性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调查人员应具备专业的现场勘查技能，能够迅速、准确地收集现场证据，如伤痕、血迹、凶器等。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证人证言可靠性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调查人员应认真听取证人证言，注意证人与事件的关系，确保证言的真实性和可靠性。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视频监控调取与保存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医院应建立完善的视频监控体系，确保监控录像的调取和保存符合法律程序，为事件调查提供有力证据。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医院应定期对调查人员进行专业培训，提高其对伤医事件的认知和处理能力，确保调查工作的顺利进行。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调查人员专业素养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调查人员应具备医学、法学、心理学等相关专业背景，能够全面了解伤医事件的性质和影响。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调查人员职业道德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调查人员应遵守职业道德规范，保持公正、客观的态度，不受任何外部因素的影响，确保调查结果的公正性和准确性。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25" r="4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调查人员专业素养及培训情况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https://d.book118.com/605142123210011110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2024-09-15T20:55:44.255</cp:lastPrinted>
  <dcterms:created xsi:type="dcterms:W3CDTF">2024-09-15T12:55:44Z</dcterms:created>
  <dcterms:modified xsi:type="dcterms:W3CDTF">2024-09-15T12:55:46Z</dcterms:modified>
</cp:coreProperties>
</file>