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F4AA11-E172-4575-A08C-3EC94DAA58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069239-A2AB-48DC-A085-C0F5902F0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0296E1-83BD-4209-8C5C-3D12C895F0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3809BC-DA90-4932-B2DF-78E9EA57C3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59F1E2-9872-476F-947D-C8F6C3226D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87D1C2-AF6F-4904-BAB1-A6E47C7C7A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555C39-9FEC-482A-BC98-10C7FFEBA7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685DE7-7E9E-48C2-86EA-C16F08E949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F1A498-0ECA-4035-A626-C998F14CC4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3183BF-13EB-44B3-8930-2FFA58CCC8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6E699E-E039-4F42-83F7-49E05B08D4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1433211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人力资源部门员工流失率鱼骨图</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员工流失原因分析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人力资源部门在员工流失中的角色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降低员工流失率的措施与建议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实施降低流失率措施后的效果评估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分析人力资源部门员工流失原因，提出针对性解决方案，降低流失率。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近年来，随着市场竞争加剧和企业变革加速，人力资源部门员工流失率逐年上升，对企业稳定和发展造成不良影响。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损害企业形象</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频繁的员工流动会给外界留下企业管理不善的印象，损害企业形象。</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影响团队士气</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员工流失会对团队稳定性和士气造成负面影响，降低整体工作积极性。</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降低工作效率</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新员工需要一定时间适应工作环境和任务，期间工作效率低下。</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流失率现状</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根据企业内部数据显示，人力资源部门员工流失率高达20%，远高于其他部门。</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增加企业成本</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员工流失导致招聘、培训成本增加，影响企业经济效益。</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流失率现状及影响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员工流失原因分析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719" r="197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薪酬水平低于市场平均水平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员工可能感到自己的付出与回报不成正比，从而产生离职的想法。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薪酬结构不合理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如果公司的薪酬结构过于复杂或不透明，员工可能难以理解自己的薪酬构成，导致不满和流失。</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福利待遇不足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除了基本薪酬外，员工还关注公司的福利待遇，如医疗保险、年假、培训等。如果公司的福利待遇不足，员工可能会寻找更好的机会。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薪酬待遇不满意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晋升机会缺乏</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晋升渠道不畅</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如果公司的晋升渠道不畅或晋升评审过程不公正，员工可能感到晋升无望，从而选择离职。</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培训和发展机会不足</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员工希望在公司获得成长和发展的机会。如果公司不能提供足够的培训和发展机会，员工可能会感到前途渺茫。</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750" r="7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工作环境不佳</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恶劣的工作环境或人际关系可能会导致员工的工作压力增大，产生离职的想法。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工作量过大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如果员工的工作量过大，超出了他们的承受能力，可能会导致身心疲惫，产生离职的想法。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工作时间过长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长时间的工作可能会导致员工的工作与生活失衡，影响身心健康，从而导致流失。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工作压力过大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价值观不匹配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如果公司的价值观与员工的个人价值观不匹配，员工可能会感到难以融入公司文化，从而选择离职。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沟通不畅</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缺乏有效的沟通机制可能会导致员工感到被忽视或无法表达自己的想法，从而产生离职的想法。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公司氛围不佳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如果公司的氛围不积极、不健康，员工可能会感到压抑和不适，从而选择离职。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企业文化不适应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人力资源部门在员工流失中的角色</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招聘流程不规范</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缺乏科学的招聘流程和标准，导致选拔的员工与岗位需求不匹配。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选拔标准不明确</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选拔标准模糊或过于主观，使得优秀人才被排除在外。</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面试技巧不足</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面试官缺乏面试技巧和经验，无法准确评估应聘者的能力和潜力。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招聘与选拔不当</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培训内容与实际工作脱节</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培训内容与实际工作需求不符，导致员工无法将所学应用于实践。</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晋升机会缺乏</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员工晋升渠道不畅或晋升机会稀缺，限制了员工的职业发展空间。</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培训计划不完善</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缺乏系统的培训计划，员工无法获得必要的技能和知识。</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培训与发展不足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绩效考核指标模糊或不合理，使得员工难以理解自己的工作目标和要求。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考核指标不明确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709" b="170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反馈机制不健全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133" r="111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奖惩措施不公平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347" r="534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缺乏有效的绩效反馈机制，员工无法及时了解自己的工作表现和改进方向。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奖惩措施不公正或不合理，导致员工对绩效管理制度失去信任。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绩效管理不合理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https://d.book118.com/605143321110011103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2024-09-12T14:18:11.631</cp:lastPrinted>
  <dcterms:created xsi:type="dcterms:W3CDTF">2024-09-12T06:18:11Z</dcterms:created>
  <dcterms:modified xsi:type="dcterms:W3CDTF">2024-09-12T06:18:13Z</dcterms:modified>
</cp:coreProperties>
</file>