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3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A5A3C235-3DFE-4506-A14A-CA88BF5B769B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8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9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FE0022-AF4F-450E-B094-FB0AE2E80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67E108-55BA-4F67-BED7-C26504137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25627A-C700-46A3-818C-1E57091A6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D3B36A-AD19-44BD-90EB-3B9D9312A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2A4483-8493-4545-A85D-2F80F91B5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ECECBE-5745-4DD3-A450-0AA722CCD0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340693-D23A-42F1-87C2-EC38249CE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065A76-9C44-42A7-9A58-E80540B281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3655E6-E501-40DE-BC25-C5A5574338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FAF32D-A185-4EB5-BD63-B55DDD735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D81006-B77B-4762-8B29-30146F068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7D4B0D5-8DF3-4211-A944-536A9ECA387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AEFA0959-F8C9-4A33-B5C2-99CF09F0649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image" Target="../media/image6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5201231001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6"/>
          <p:cNvPicPr/>
          <p:nvPr/>
        </p:nvPicPr>
        <p:blipFill>
          <a:blip r:embed="rId2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0" y="858600"/>
            <a:ext cx="1219176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人事行政工作年终总结考核报告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4453200" y="448560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XXX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6" name="图片 6"/>
          <p:cNvPicPr/>
          <p:nvPr/>
        </p:nvPicPr>
        <p:blipFill>
          <a:blip r:embed="rId3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77" name="矩形 7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8" name="PlaceHolder 1"/>
          <p:cNvSpPr>
            <a:spLocks noGrp="1"/>
          </p:cNvSpPr>
          <p:nvPr>
            <p:ph type="title" idx="4294967295"/>
          </p:nvPr>
        </p:nvSpPr>
        <p:spPr>
          <a:xfrm>
            <a:off x="674280" y="25416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content"/>
          <p:cNvSpPr/>
          <p:nvPr/>
        </p:nvSpPr>
        <p:spPr>
          <a:xfrm>
            <a:off x="2249640" y="193032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人事行政工作年终总结考核报告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人事行政工作进展情况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人事行政工作亮点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人事行政工作挑战与应对策略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人事行政工作成效及展望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0" name="图片 6"/>
          <p:cNvPicPr/>
          <p:nvPr/>
        </p:nvPicPr>
        <p:blipFill>
          <a:blip r:embed="rId3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81" name="矩形 7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2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3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人事行政工作年终总结考核报告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5" name="图片 2"/>
          <p:cNvPicPr/>
          <p:nvPr/>
        </p:nvPicPr>
        <p:blipFill>
          <a:blip r:embed="rId2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86" name="矩形 3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8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简介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本报告旨在对今年人事行政工作进行全面总结和评估，为明年工作提供参考和指导。报告将从各项工作的完成情况、存在问题、改进措施等方面进行详细分析。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3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2" name="图片 6"/>
          <p:cNvPicPr/>
          <p:nvPr/>
        </p:nvPicPr>
        <p:blipFill>
          <a:blip r:embed="rId2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93" name="矩形 7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人事行政工作完成情况总述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5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今年共进行了</a:t>
            </a:r>
            <a:r>
              <a:rPr lang="en-US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次招聘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招聘与面试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录用了</a:t>
            </a:r>
            <a:r>
              <a:rPr lang="en-US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名新员工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薪酬福利管理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工作任务基本完成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员工档案管理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5" name="图片 6"/>
          <p:cNvPicPr/>
          <p:nvPr/>
        </p:nvPicPr>
        <p:blipFill>
          <a:blip r:embed="rId2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106" name="矩形 7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人事行政工作存在问题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8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需要进一步加强管理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员工档案管理规范性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完善招聘流程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招聘流程严谨性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提升整体工作效率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工作效率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6" name="图片 6"/>
          <p:cNvPicPr/>
          <p:nvPr/>
        </p:nvPicPr>
        <p:blipFill>
          <a:blip r:embed="rId2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117" name="矩形 7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9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优化流程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简化审批流程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提高工作效率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建立绩效考核制度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激励员工积极性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促进工作质量提升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5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人事工作改进措施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加强培训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提升员工技能水平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增加团队合作意识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1" name="图片 6"/>
          <p:cNvPicPr/>
          <p:nvPr/>
        </p:nvPicPr>
        <p:blipFill>
          <a:blip r:embed="rId3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132" name="矩形 7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4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通过采纳上述改进措施，我们相信人事行政工作能够得到进一步提升，为公司发展贡献更大价值。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5" name="图片 6"/>
          <p:cNvPicPr/>
          <p:nvPr/>
        </p:nvPicPr>
        <p:blipFill>
          <a:blip r:embed="rId3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136" name="矩形 7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8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人事行政工作进展情况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0" name="图片 2"/>
          <p:cNvPicPr/>
          <p:nvPr/>
        </p:nvPicPr>
        <p:blipFill>
          <a:blip r:embed="rId2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141" name="矩形 3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人事部门工作进展情况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今年人事部门工作重点聚焦在员工培训和福利改善上，取得了一定的成效。我们组织了</a:t>
            </a: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次内部培训活动，提升了员工的技能水平和工作效率。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6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3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7" name="图片 6"/>
          <p:cNvPicPr/>
          <p:nvPr/>
        </p:nvPicPr>
        <p:blipFill>
          <a:blip r:embed="rId2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148" name="矩形 7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福利改善措施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提升员工福利待遇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年终奖金增加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增加员工福利多样性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其他福利改善措施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提高员工工作生活平衡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带薪休假调整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0" name="图片 6"/>
          <p:cNvPicPr/>
          <p:nvPr/>
        </p:nvPicPr>
        <p:blipFill>
          <a:blip r:embed="rId2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161" name="矩形 7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客户好评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获得了客户的好评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6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合作伙伴肯定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得到了合作伙伴的认可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9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人事行政工作成果展示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公司领导认可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取得的成果得到了公司领导的高度认可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5" name="图片 6"/>
          <p:cNvPicPr/>
          <p:nvPr/>
        </p:nvPicPr>
        <p:blipFill>
          <a:blip r:embed="rId3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176" name="矩形 7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7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下一步工作计划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8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明年我们将继续加大对员工培训的投入，推出更多创新的福利政策，进一步提升员工满意度和忠诚度。同时，我们也将加强人事行政工作与其他部门的沟通与协作，共同推动公司各项工作取得更大进步。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9" name="图片 6"/>
          <p:cNvPicPr/>
          <p:nvPr/>
        </p:nvPicPr>
        <p:blipFill>
          <a:blip r:embed="rId3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180" name="矩形 7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2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人事行政工作亮点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4" name="图片 6"/>
          <p:cNvPicPr/>
          <p:nvPr/>
        </p:nvPicPr>
        <p:blipFill>
          <a:blip r:embed="rId2"/>
          <a:srcRect r="335" b="45455"/>
          <a:stretch>
            <a:fillRect/>
          </a:stretch>
        </p:blipFill>
        <p:spPr>
          <a:xfrm>
            <a:off x="0" y="-56520"/>
            <a:ext cx="12191760" cy="6914160"/>
          </a:xfrm>
          <a:prstGeom prst="rect">
            <a:avLst/>
          </a:prstGeom>
          <a:ln w="0">
            <a:noFill/>
          </a:ln>
        </p:spPr>
      </p:pic>
      <p:sp>
        <p:nvSpPr>
          <p:cNvPr id="185" name="矩形 7"/>
          <p:cNvSpPr/>
          <p:nvPr/>
        </p:nvSpPr>
        <p:spPr>
          <a:xfrm>
            <a:off x="360360" y="325080"/>
            <a:ext cx="11471040" cy="6150960"/>
          </a:xfrm>
          <a:prstGeom prst="rect">
            <a:avLst/>
          </a:prstGeom>
          <a:solidFill>
            <a:schemeClr val="bg1"/>
          </a:solidFill>
          <a:ln>
            <a:solidFill>
              <a:srgbClr val="FFFFFF">
                <a:lumMod val="95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优秀员工表彰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7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获得荣誉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优秀员工</a:t>
            </a: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工作杰出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优秀员工</a:t>
            </a: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受到表彰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优秀员工</a:t>
            </a: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https://d.book118.com/605201231001011123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人事行政工作年终总结考核报告</vt:lpstr>
      <vt:lpstr>目录</vt:lpstr>
      <vt:lpstr>第1章 人事行政工作年终总结考核报告</vt:lpstr>
      <vt:lpstr> </vt:lpstr>
      <vt:lpstr>人事行政工作完成情况总述</vt:lpstr>
      <vt:lpstr>人事行政工作存在问题</vt:lpstr>
      <vt:lpstr>人事工作改进措施</vt:lpstr>
      <vt:lpstr>总结</vt:lpstr>
      <vt:lpstr>第2章 人事行政工作进展情况</vt:lpstr>
      <vt:lpstr> </vt:lpstr>
      <vt:lpstr>福利改善措施</vt:lpstr>
      <vt:lpstr>人事行政工作成果展示</vt:lpstr>
      <vt:lpstr>下一步工作计划</vt:lpstr>
      <vt:lpstr>第3章 人事行政工作亮点</vt:lpstr>
      <vt:lpstr>优秀员工表彰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2024-09-26T16:50:45.548</cp:lastPrinted>
  <dcterms:created xsi:type="dcterms:W3CDTF">2024-09-26T08:50:45Z</dcterms:created>
  <dcterms:modified xsi:type="dcterms:W3CDTF">2024-09-26T08:50:47Z</dcterms:modified>
</cp:coreProperties>
</file>