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E91A40-D355-4E3C-9365-796DD447A0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EB9E9E-A21B-4C71-904D-878B6F37ED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CB60C2-32B7-403D-B969-2F21B82CDA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2A62BE-6D45-4CCC-9D4C-F7D0CDEBF6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599520-5374-4B5F-B468-AD66B54435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23A167-D806-4173-B72D-F3641EA74D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C924E8-85EC-4394-956E-E6B5C821DC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7FB5B7-C244-471C-A656-83B1C39130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CE7E46-594B-4EA9-9128-FADA037A3B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D4B41E-E0B2-4B1A-9065-342A57D2B2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B28749-746D-43A2-B48B-5DA45F4E78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20134434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中心静脉血氧饱和度监测在ICU中的经济效益评估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中心静脉血氧饱和度监测技术</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ICU中应用现状及需求分析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经济效益评估方法与指标</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实证研究与案例分析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随着医疗技术的不断发展，中心静脉血氧饱和度监测已成为ICU中重要的监测手段之一。</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本研究旨在评估中心静脉血氧饱和度监测在ICU中的经济效益，为医疗机构合理配置资源提供参考。</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ICU中中心静脉血氧饱和度监测的意义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对于危重病患者，中心静脉血氧饱和度监测有助于及时发现并处理潜在的氧合问题，降低并发症发生率。</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中心静脉血氧饱和度监测能够实时反映患者的氧合状况，为医生提供准确的诊断和治疗依据。</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经济效益评估是医疗资源合理配置的重要手段，有助于医疗机构优化资源配置，提高经济效益。</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通过评估中心静脉血氧饱和度监测在ICU中的经济效益，可以为医疗机构制定科学的预算和决策提供依据。同时，也有助于推动医疗技术的进步和发展，提高医疗服务的质量和效率。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经济效益评估的重要性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中心静脉血氧饱和度监测技术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监测原理</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监测方法</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监测原理与方法</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中心静脉血氧饱和度（ScvO2）监测主要基于血液光谱分析技术，通过测量中心静脉血液中氧合血红蛋白和还原血红蛋白的比例来计算血氧饱和度。</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采用连续、实时的监测方法，将光纤传感器插入中心静脉导管，通过导管将血液引导至监测设备进行分析。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主要包括光谱分析仪、光导纤维传感器、显示及记录装置等，设备应具有高灵敏度、高分辨率和低误差等特点。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中心静脉导管应选用生物相容性好、柔软易弯曲、不易引起血栓形成的材料，同时传感器部分应具有良好的光学性能和稳定性。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监测设备与材料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材料选择</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监测设备</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包括患者准备、穿刺置管、传感器连接、设备调试、监测记录等步骤，要求操作人员熟练掌握每个步骤的操作要点和注意事项。</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操作流程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严格遵守无菌操作原则，确保穿刺置管的准确性和安全性；传感器连接应牢固可靠，避免漏血、漏气等现象发生；设备调试和监测记录应准确无误，及时发现并处理异常情况。</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操作规范</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操作流程与规范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ICU中应用现状及需求分析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病情危重</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复杂治疗</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高风险</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需求迫切</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ICU患者特点与需求</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由于病情危重和治疗复杂，ICU患者面临较高的并发症和死亡风险。</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ICU患者往往需要接受复杂的治疗和护理，包括机械通气、药物治疗、营养支持等。</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ICU患者通常病情危重，需要密切监测生命体征和病情变化。</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对于ICU患者而言，及时、准确地掌握病情变化和治疗效果至关重要，因此他们对医疗监测设备的需求尤为迫切。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中心静脉血氧饱和度（ScvO2）监测是通过测量上腔静脉或下腔静脉血液中氧合血红蛋白占全部血红蛋白的百分比来评估全身氧合状态的一种方法。</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监测原理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ScvO2监测在ICU中广泛应用于休克、心衰、呼吸衰竭等危重病症的监测和治疗中。</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应用范围</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多项研究表明，ScvO2监测能够准确反映患者的氧合状态，为临床医生提供重要的治疗参考依据，有助于改善患者预后。</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监测效果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中心静脉血氧饱和度监测应用现状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https://d.book118.com/605201344340011103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2024-09-13T13:07:22.447</cp:lastPrinted>
  <dcterms:created xsi:type="dcterms:W3CDTF">2024-09-13T05:07:22Z</dcterms:created>
  <dcterms:modified xsi:type="dcterms:W3CDTF">2024-09-13T05:07:24Z</dcterms:modified>
</cp:coreProperties>
</file>