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B1F22-6041-4158-8CD1-360E6DAB9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2FF12-7CA5-40F3-8AAF-B85C400DF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3BFC8-4208-461C-A168-1C14C158B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C1613-60C1-4904-A86F-7894FE4D8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5C953-51AF-44CE-ACD1-BAE8FEF32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762E5-527A-47DC-9098-B908F94AC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8C2DE-1FE2-4EA4-ABB4-A269AD72E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70785-D3AB-4C32-A77A-53B16475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BB8A0-ACEB-465C-AB74-6507E1FF3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48134-1429-4008-8E3C-DBFCC9F16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06D7C-2A27-4001-B9E9-8E6AE1BD0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04222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《民法典》租赁合同增5项新规完整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新增5项重要规定解读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实际操作中注意事项及建议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案例分析：成功运用新增规定解决问题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总结与展望：提高法律意识，维护自身权益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租赁合同基本概念与原则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租赁合同是出租人将租赁物交付承租人使用、收益，承租人支付租金的合同。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租赁合同是双务、有偿、诺成性的要式合同，租赁期限6个月以上应当采用书面形式。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16" b="5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出租人享有收取租金、监督使用等权利，同时承担交付租赁物、维修租赁物等义务。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承租人享有使用租赁物、收益等权利，同时承担支付租金、妥善保管租赁物等义务。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当事人权利与义务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承租人权利与义务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出租人权利与义务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租赁合同必须遵守国家法律、法规和政策，不得损害社会公共利益和他人合法权益。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租赁合同的标的物必须是法律允许流通的物，且出租人对标的物享有处分权；租赁期限不得超过法定最长期限；租金标准及支付方式等条款必须明确、具体。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新增5项重要规定解读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469" r="17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安全保障义务内容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出租人需确保租赁房屋及其设施安全，符合相关建筑、消防等安全标准，保障承租人的人身和财产安全。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违反安全保障义务的责任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如出租人未履行安全保障义务，导致承租人受到损害，需承担相应法律责任，包括赔偿损失等。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房屋出租人安全保障义务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58" r="1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在同等条件下，承租人享有优先购买所租赁房屋的权利，出租人应提前通知承租人并征得其同意。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优先购买权适用范围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如出租人未提前通知承租人或违反承租人优先购买权，需承担相应法律责任，包括赔偿损失等。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违反优先购买权的责任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承租人优先购买权制度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除非经出租人同意，承租人不得将租赁房屋转租给第三人。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禁止转租条款内容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如承租人未经出租人同意擅自转租，出租人有权解除合同并要求承租人承担违约责任。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违反禁止转租条款的责任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禁止转租条款明确化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装修、添附物处理规则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装修、添附物范围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承租人经出租人同意，可以对租赁房屋进行装修或添附他物。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装修、添附物处理原则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租赁合同终止时，对于承租人装修、添附的部分，可由双方协商处理；如协商不成，原则上应恢复原状或折价补偿。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违约金与损害赔偿并用原则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如一方违约造成对方损失，违约方需支付违约金并承担损害赔偿责任。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违约金与损害赔偿的计算方式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违约金的数额可根据合同约定或实际损失情况确定；损害赔偿的范围包括直接损失和间接损失，具体计算方式可根据实际情况协商或诉讼解决。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违约金与损害赔偿并用制度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实际操作中注意事项及建议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https://d.book118.com/605204222033011111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2024-09-16T20:43:05.324</cp:lastPrinted>
  <dcterms:created xsi:type="dcterms:W3CDTF">2024-09-16T12:43:05Z</dcterms:created>
  <dcterms:modified xsi:type="dcterms:W3CDTF">2024-09-16T12:43:07Z</dcterms:modified>
</cp:coreProperties>
</file>