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F97F97-88EA-4EF0-9AD6-C92704D0C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97EA4-357E-4B70-92BA-6D213EA91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0B0576-7ADA-4AEE-8935-482ECF107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1910F1-D4D7-4547-B3D3-9D5AAA39C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1B5D6C-BEA9-4F3F-B05C-D9265E198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9E0756-A8CF-423E-8E69-EFAC919A4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689EDE-FCAC-4AEB-9B9B-1DA1DE042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C2C17A-967D-4994-90C4-F05898FC4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F53C3C-1D21-430A-BC4A-343729AB0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74D571-2A36-4842-8AF8-364B303E9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54BB46-3FDC-4851-BBF6-70A207FE7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210340113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肩关节疾病的临床表现与治疗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肩关节疾病概述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治疗方案制定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物理治疗与康复训练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预防措施与生活习惯调整建议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肩关节疾病概述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肩关节疾病是指影响肩关节结构或功能的异常状况，可能导致疼痛、僵硬、活动受限等症状。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根据发病机制和临床表现，肩关节疾病可分为炎症性、退行性、创伤性、感染性等多种类型。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肩关节疾病的发病原因多样，包括年龄、性别、遗传、职业、运动方式等因素。例如，随着年龄的增长，肩关节退行性变的风险增加；长期从事重复性肩部运动的人群易发生肩袖损伤等。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不良的生活习惯（如长时间保持同一姿势）、环境因素（如寒冷、潮湿）、慢性劳损等都可能成为肩关节疾病的危险因素。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性别差异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部分肩关节疾病存在性别差异，如肩周炎在女性中发病率高于男性。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肩关节疾病在人群中发病率较高，尤其是中老年人群。随着人口老龄化的加剧，肩关节疾病的发病率呈上升趋势。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地域与职业分布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不同地域和职业人群的肩关节疾病发病率存在差异。例如，从事重体力劳动或需要长时间使用电脑的人群，其肩关节疾病发病率相对较高。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主要位于肩关节周围，可放射至手臂、颈部和背部。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疼痛部位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疼痛性质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疼痛程度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多为钝痛、酸痛或刺痛，可呈持续性或间歇性发作。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轻重不一，严重者影响睡眠和日常生活。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疼痛特点与性质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956" b="289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活动受限及功能障碍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主动活动受限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患者主动上举、外展、内旋等动作受限。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被动活动受限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被动活动时，患者感到疼痛或不适。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功能障碍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日常生活动作如穿衣、梳头、洗脸等受到影响。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肩部僵硬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肌肉萎缩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关节弹响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伴随症状与体征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246" r="1224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49" r="1654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49" r="1654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肩部肌肉紧张、痉挛，导致肩部僵硬。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肩关节周围有明显压痛点。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长期废用可导致肩部肌肉萎缩。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部分患者可出现关节弹响或摩擦音。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详细询问患者病史，包括疼痛部位、性质、持续时间、诱发因素等。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观察患者肩部形态、活动范围，检查肩部压痛点和肌肉力量等。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病史采集与体格检查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可显示肩关节骨质结构，用于诊断骨折、脱位等病变。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X线检查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对软组织分辨率高，可清晰显示肩袖、盂唇等结构损伤，是诊断肩关节疾病的重要手段。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MRI检查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实时动态观察肩部结构和肌肉活动，操作简便、无创，适用于大规模筛查和动态监测。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超声检查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影像学检查及应用价值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包括血常规、血沉、C反应蛋白等，有助于评估炎症反应和感染情况。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250" r="17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直接观察关节内部结构和病变，同时可进行手术治疗，是诊断和治疗肩关节疾病的重要方法。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关节镜检查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评估肩部神经肌肉功能，有助于诊断神经源性肩关节疾病。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肌电图检查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实验室检查及辅助诊断技术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治疗方案制定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https://d.book118.com/605210340113011121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2024-09-24T07:11:13.420</cp:lastPrinted>
  <dcterms:created xsi:type="dcterms:W3CDTF">2024-09-23T23:11:13Z</dcterms:created>
  <dcterms:modified xsi:type="dcterms:W3CDTF">2024-09-23T23:11:15Z</dcterms:modified>
</cp:coreProperties>
</file>