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2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21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8.xml" /><Relationship Id="rId11" Type="http://schemas.openxmlformats.org/officeDocument/2006/relationships/tags" Target="../tags/tag9.xml" /><Relationship Id="rId12" Type="http://schemas.openxmlformats.org/officeDocument/2006/relationships/tags" Target="../tags/tag10.xml" /><Relationship Id="rId13" Type="http://schemas.openxmlformats.org/officeDocument/2006/relationships/tags" Target="../tags/tag11.xml" /><Relationship Id="rId14" Type="http://schemas.openxmlformats.org/officeDocument/2006/relationships/slideMaster" Target="../slideMasters/slideMaster2.xml" /><Relationship Id="rId2" Type="http://schemas.openxmlformats.org/officeDocument/2006/relationships/tags" Target="../tags/tag1.xml" /><Relationship Id="rId3" Type="http://schemas.openxmlformats.org/officeDocument/2006/relationships/image" Target="../media/image2.png" /><Relationship Id="rId4" Type="http://schemas.openxmlformats.org/officeDocument/2006/relationships/tags" Target="../tags/tag2.xml" /><Relationship Id="rId5" Type="http://schemas.openxmlformats.org/officeDocument/2006/relationships/tags" Target="../tags/tag3.xml" /><Relationship Id="rId6" Type="http://schemas.openxmlformats.org/officeDocument/2006/relationships/tags" Target="../tags/tag4.xml" /><Relationship Id="rId7" Type="http://schemas.openxmlformats.org/officeDocument/2006/relationships/tags" Target="../tags/tag5.xml" /><Relationship Id="rId8" Type="http://schemas.openxmlformats.org/officeDocument/2006/relationships/tags" Target="../tags/tag6.xml" /><Relationship Id="rId9" Type="http://schemas.openxmlformats.org/officeDocument/2006/relationships/tags" Target="../tags/tag7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2.xml" /><Relationship Id="rId2" Type="http://schemas.openxmlformats.org/officeDocument/2006/relationships/tags" Target="../tags/tag13.xml" /><Relationship Id="rId3" Type="http://schemas.openxmlformats.org/officeDocument/2006/relationships/tags" Target="../tags/tag14.xml" /><Relationship Id="rId4" Type="http://schemas.openxmlformats.org/officeDocument/2006/relationships/tags" Target="../tags/tag15.xml" /><Relationship Id="rId5" Type="http://schemas.openxmlformats.org/officeDocument/2006/relationships/tags" Target="../tags/tag16.xml" /><Relationship Id="rId6" Type="http://schemas.openxmlformats.org/officeDocument/2006/relationships/tags" Target="../tags/tag17.xml" /><Relationship Id="rId7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8.xml" /><Relationship Id="rId2" Type="http://schemas.openxmlformats.org/officeDocument/2006/relationships/tags" Target="../tags/tag19.xml" /><Relationship Id="rId3" Type="http://schemas.openxmlformats.org/officeDocument/2006/relationships/image" Target="../media/image3.png" /><Relationship Id="rId4" Type="http://schemas.openxmlformats.org/officeDocument/2006/relationships/tags" Target="../tags/tag20.xml" /><Relationship Id="rId5" Type="http://schemas.openxmlformats.org/officeDocument/2006/relationships/tags" Target="../tags/tag21.xml" /><Relationship Id="rId6" Type="http://schemas.openxmlformats.org/officeDocument/2006/relationships/tags" Target="../tags/tag22.xml" /><Relationship Id="rId7" Type="http://schemas.openxmlformats.org/officeDocument/2006/relationships/tags" Target="../tags/tag23.xml" /><Relationship Id="rId8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png" /><Relationship Id="rId10" Type="http://schemas.openxmlformats.org/officeDocument/2006/relationships/tags" Target="../tags/tag31.xml" /><Relationship Id="rId11" Type="http://schemas.openxmlformats.org/officeDocument/2006/relationships/tags" Target="../tags/tag32.xml" /><Relationship Id="rId12" Type="http://schemas.openxmlformats.org/officeDocument/2006/relationships/tags" Target="../tags/tag33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24.xml" /><Relationship Id="rId3" Type="http://schemas.openxmlformats.org/officeDocument/2006/relationships/image" Target="../media/image2.png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tags" Target="../tags/tag29.xml" /><Relationship Id="rId9" Type="http://schemas.openxmlformats.org/officeDocument/2006/relationships/tags" Target="../tags/tag30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4.xml" /><Relationship Id="rId2" Type="http://schemas.openxmlformats.org/officeDocument/2006/relationships/tags" Target="../tags/tag35.xml" /><Relationship Id="rId3" Type="http://schemas.openxmlformats.org/officeDocument/2006/relationships/tags" Target="../tags/tag36.xml" /><Relationship Id="rId4" Type="http://schemas.openxmlformats.org/officeDocument/2006/relationships/tags" Target="../tags/tag37.xml" /><Relationship Id="rId5" Type="http://schemas.openxmlformats.org/officeDocument/2006/relationships/tags" Target="../tags/tag38.xml" /><Relationship Id="rId6" Type="http://schemas.openxmlformats.org/officeDocument/2006/relationships/tags" Target="../tags/tag39.xml" /><Relationship Id="rId7" Type="http://schemas.openxmlformats.org/officeDocument/2006/relationships/tags" Target="../tags/tag40.xml" /><Relationship Id="rId8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1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42.xml" /><Relationship Id="rId3" Type="http://schemas.openxmlformats.org/officeDocument/2006/relationships/tags" Target="../tags/tag43.xml" /><Relationship Id="rId4" Type="http://schemas.openxmlformats.org/officeDocument/2006/relationships/tags" Target="../tags/tag44.xml" /><Relationship Id="rId5" Type="http://schemas.openxmlformats.org/officeDocument/2006/relationships/tags" Target="../tags/tag45.xml" /><Relationship Id="rId6" Type="http://schemas.openxmlformats.org/officeDocument/2006/relationships/tags" Target="../tags/tag46.xml" /><Relationship Id="rId7" Type="http://schemas.openxmlformats.org/officeDocument/2006/relationships/tags" Target="../tags/tag47.xml" /><Relationship Id="rId8" Type="http://schemas.openxmlformats.org/officeDocument/2006/relationships/tags" Target="../tags/tag48.xml" /><Relationship Id="rId9" Type="http://schemas.openxmlformats.org/officeDocument/2006/relationships/tags" Target="../tags/tag49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0.xml" /><Relationship Id="rId2" Type="http://schemas.openxmlformats.org/officeDocument/2006/relationships/tags" Target="../tags/tag51.xml" /><Relationship Id="rId3" Type="http://schemas.openxmlformats.org/officeDocument/2006/relationships/tags" Target="../tags/tag52.xml" /><Relationship Id="rId4" Type="http://schemas.openxmlformats.org/officeDocument/2006/relationships/tags" Target="../tags/tag53.xml" /><Relationship Id="rId5" Type="http://schemas.openxmlformats.org/officeDocument/2006/relationships/tags" Target="../tags/tag54.xml" /><Relationship Id="rId6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5.xml" /><Relationship Id="rId2" Type="http://schemas.openxmlformats.org/officeDocument/2006/relationships/tags" Target="../tags/tag56.xml" /><Relationship Id="rId3" Type="http://schemas.openxmlformats.org/officeDocument/2006/relationships/tags" Target="../tags/tag57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8.xml" /><Relationship Id="rId2" Type="http://schemas.openxmlformats.org/officeDocument/2006/relationships/tags" Target="../tags/tag59.xml" /><Relationship Id="rId3" Type="http://schemas.openxmlformats.org/officeDocument/2006/relationships/tags" Target="../tags/tag60.xml" /><Relationship Id="rId4" Type="http://schemas.openxmlformats.org/officeDocument/2006/relationships/tags" Target="../tags/tag61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2.xml" /><Relationship Id="rId2" Type="http://schemas.openxmlformats.org/officeDocument/2006/relationships/tags" Target="../tags/tag63.xml" /><Relationship Id="rId3" Type="http://schemas.openxmlformats.org/officeDocument/2006/relationships/tags" Target="../tags/tag64.xml" /><Relationship Id="rId4" Type="http://schemas.openxmlformats.org/officeDocument/2006/relationships/tags" Target="../tags/tag65.xml" /><Relationship Id="rId5" Type="http://schemas.openxmlformats.org/officeDocument/2006/relationships/tags" Target="../tags/tag66.xml" /><Relationship Id="rId6" Type="http://schemas.openxmlformats.org/officeDocument/2006/relationships/tags" Target="../tags/tag67.xml" /><Relationship Id="rId7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75.xml" /><Relationship Id="rId11" Type="http://schemas.openxmlformats.org/officeDocument/2006/relationships/tags" Target="../tags/tag76.xml" /><Relationship Id="rId12" Type="http://schemas.openxmlformats.org/officeDocument/2006/relationships/tags" Target="../tags/tag77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68.xml" /><Relationship Id="rId3" Type="http://schemas.openxmlformats.org/officeDocument/2006/relationships/image" Target="../media/image2.png" /><Relationship Id="rId4" Type="http://schemas.openxmlformats.org/officeDocument/2006/relationships/tags" Target="../tags/tag69.xml" /><Relationship Id="rId5" Type="http://schemas.openxmlformats.org/officeDocument/2006/relationships/tags" Target="../tags/tag70.xml" /><Relationship Id="rId6" Type="http://schemas.openxmlformats.org/officeDocument/2006/relationships/tags" Target="../tags/tag71.xml" /><Relationship Id="rId7" Type="http://schemas.openxmlformats.org/officeDocument/2006/relationships/tags" Target="../tags/tag72.xml" /><Relationship Id="rId8" Type="http://schemas.openxmlformats.org/officeDocument/2006/relationships/tags" Target="../tags/tag73.xml" /><Relationship Id="rId9" Type="http://schemas.openxmlformats.org/officeDocument/2006/relationships/tags" Target="../tags/tag74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CDA8912-B5A8-48B7-88B5-535CACCE99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B6EA236-CF8E-4A67-928E-30FBFC7DDD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2BC6A44-FC2C-4659-B458-EC8428BA07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AD7B5B9-535D-46AA-98EC-5DCA4C4C17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827D9D7-7EE8-45CF-A8F6-12F7088A5B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72BB219-8A94-45FD-A5A6-AFA3DDCFAC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07D070F-BAE5-4D30-9ADA-ABF613D59B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9D35CEF-45D0-47EB-82E0-3FBF5E9DCC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49CFA77-DE4B-43BD-9DE0-2C4CD029CA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B3537DF-B0BA-47E6-98BC-ACA24EC101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3ACD27D-9C61-4823-AE4C-7C28189187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3" name="图片 12" descr="sd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3791585" cy="6656705"/>
          </a:xfrm>
          <a:prstGeom prst="rect">
            <a:avLst/>
          </a:prstGeom>
        </p:spPr>
      </p:pic>
      <p:pic>
        <p:nvPicPr>
          <p:cNvPr id="11" name="图片 10" descr="hh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7601585" y="2243455"/>
            <a:ext cx="4590415" cy="4614545"/>
          </a:xfrm>
          <a:prstGeom prst="rect">
            <a:avLst/>
          </a:prstGeom>
        </p:spPr>
      </p:pic>
      <p:cxnSp>
        <p:nvCxnSpPr>
          <p:cNvPr id="22" name="直接连接符 21"/>
          <p:cNvCxnSpPr/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副标题"/>
          <p:cNvSpPr txBox="1">
            <a:spLocks noGrp="1"/>
          </p:cNvSpPr>
          <p:nvPr>
            <p:ph type="body" idx="3" hasCustomPrompt="1"/>
            <p:custDataLst>
              <p:tags r:id="rId8"/>
            </p:custDataLst>
          </p:nvPr>
        </p:nvSpPr>
        <p:spPr>
          <a:xfrm>
            <a:off x="3485515" y="3311525"/>
            <a:ext cx="5220970" cy="95694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2000" b="1" i="0" u="none" strike="noStrike" kern="1200" cap="none" spc="1000" normalizeH="0" baseline="0" noProof="1">
                <a:solidFill>
                  <a:schemeClr val="accent2"/>
                </a:solidFill>
                <a:latin typeface="汉仪书宋二简"/>
                <a:ea typeface="汉仪书宋二简"/>
                <a:cs typeface="MiSans Normal" panose="00000500000000000000" charset="-122"/>
              </a:defRPr>
            </a:lvl1pPr>
          </a:lstStyle>
          <a:p>
            <a:pPr lvl="0" algn="ctr"/>
            <a:r>
              <a:rPr err="1"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8" name="标题"/>
          <p:cNvSpPr txBox="1">
            <a:spLocks noGrp="1"/>
          </p:cNvSpPr>
          <p:nvPr>
            <p:ph type="title" idx="2" hasCustomPrompt="1"/>
            <p:custDataLst>
              <p:tags r:id="rId9"/>
            </p:custDataLst>
          </p:nvPr>
        </p:nvSpPr>
        <p:spPr>
          <a:xfrm>
            <a:off x="3485513" y="1096645"/>
            <a:ext cx="5220970" cy="22148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400" b="1" i="0" u="none" strike="noStrike" kern="1200" cap="none" spc="30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7" name="署名"/>
          <p:cNvSpPr txBox="1">
            <a:spLocks noGrp="1"/>
          </p:cNvSpPr>
          <p:nvPr>
            <p:ph type="body" idx="1"/>
            <p:custDataLst>
              <p:tags r:id="rId10"/>
            </p:custDataLst>
          </p:nvPr>
        </p:nvSpPr>
        <p:spPr>
          <a:xfrm>
            <a:off x="3485513" y="4223477"/>
            <a:ext cx="5220975" cy="724233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1" i="0" u="none" strike="noStrike" kern="1200" cap="none" spc="150" normalizeH="0" baseline="0" noProof="1">
                <a:solidFill>
                  <a:schemeClr val="accent1"/>
                </a:solidFill>
                <a:latin typeface="汉仪书宋二简"/>
                <a:ea typeface="汉仪书宋二简"/>
                <a:cs typeface="MiSans Normal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椭圆 8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>
            <a:avLst/>
          </a:prstGeom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8" name="正文"/>
          <p:cNvSpPr txBox="1">
            <a:spLocks noGrp="1"/>
          </p:cNvSpPr>
          <p:nvPr>
            <p:ph idx="2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7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4" name="椭圆 53"/>
          <p:cNvSpPr/>
          <p:nvPr>
            <p:custDataLst>
              <p:tags r:id="rId1"/>
            </p:custDataLst>
          </p:nvPr>
        </p:nvSpPr>
        <p:spPr>
          <a:xfrm>
            <a:off x="882821" y="431414"/>
            <a:ext cx="537210" cy="537210"/>
          </a:xfrm>
          <a:prstGeom prst="ellipse">
            <a:avLst/>
          </a:prstGeom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7" name="标题"/>
          <p:cNvSpPr txBox="1">
            <a:spLocks noGrp="1"/>
          </p:cNvSpPr>
          <p:nvPr>
            <p:ph type="title" idx="2" hasCustomPrompt="1"/>
            <p:custDataLst>
              <p:tags r:id="rId2"/>
            </p:custDataLst>
          </p:nvPr>
        </p:nvSpPr>
        <p:spPr>
          <a:xfrm>
            <a:off x="995363" y="599208"/>
            <a:ext cx="1200329" cy="3791817"/>
          </a:xfrm>
          <a:prstGeom prst="rect">
            <a:avLst/>
          </a:prstGeom>
          <a:noFill/>
        </p:spPr>
        <p:txBody>
          <a:bodyPr vert="eaVert"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600" b="1" i="0" u="none" strike="noStrike" kern="1200" cap="none" spc="30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pic>
        <p:nvPicPr>
          <p:cNvPr id="6" name="图片 5" descr="dd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9948545" y="0"/>
            <a:ext cx="2243455" cy="2152015"/>
          </a:xfrm>
          <a:prstGeom prst="rect">
            <a:avLst/>
          </a:prstGeom>
        </p:spPr>
      </p:pic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1" name="图片 10" descr="ht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4267200" cy="4846320"/>
          </a:xfrm>
          <a:prstGeom prst="rect">
            <a:avLst/>
          </a:prstGeom>
        </p:spPr>
      </p:pic>
      <p:pic>
        <p:nvPicPr>
          <p:cNvPr id="10" name="图片 9" descr="hh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7601585" y="2243455"/>
            <a:ext cx="4590415" cy="4614545"/>
          </a:xfrm>
          <a:prstGeom prst="rect">
            <a:avLst/>
          </a:prstGeom>
        </p:spPr>
      </p:pic>
      <p:cxnSp>
        <p:nvCxnSpPr>
          <p:cNvPr id="22" name="直接连接符 21"/>
          <p:cNvCxnSpPr/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>
            <a:avLst/>
          </a:prstGeom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>
            <a:avLst/>
          </a:prstGeom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>
            <a:avLst/>
          </a:prstGeom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节编号"/>
          <p:cNvSpPr txBox="1">
            <a:spLocks noGrp="1"/>
          </p:cNvSpPr>
          <p:nvPr>
            <p:ph type="body" idx="2" hasCustomPrompt="1"/>
            <p:custDataLst>
              <p:tags r:id="rId8"/>
            </p:custDataLst>
          </p:nvPr>
        </p:nvSpPr>
        <p:spPr>
          <a:xfrm>
            <a:off x="2641601" y="2403740"/>
            <a:ext cx="6908800" cy="92201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4800" b="1" i="0" u="none" strike="noStrike" kern="1200" cap="none" spc="300" normalizeH="0" baseline="0" noProof="1">
                <a:solidFill>
                  <a:schemeClr val="accent2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7" name="标题"/>
          <p:cNvSpPr txBox="1">
            <a:spLocks noGrp="1"/>
          </p:cNvSpPr>
          <p:nvPr>
            <p:ph type="title" idx="1" hasCustomPrompt="1"/>
            <p:custDataLst>
              <p:tags r:id="rId9"/>
            </p:custDataLst>
          </p:nvPr>
        </p:nvSpPr>
        <p:spPr>
          <a:xfrm>
            <a:off x="2641600" y="3472381"/>
            <a:ext cx="6908800" cy="855064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400" b="1" i="0" u="none" strike="noStrike" kern="1200" cap="none" spc="300" normalizeH="0" baseline="0" noProof="1">
                <a:solidFill>
                  <a:schemeClr val="accent1"/>
                </a:solidFill>
                <a:latin typeface="汉仪书宋二简"/>
                <a:ea typeface="汉仪书宋二简"/>
                <a:cs typeface="MiSans Normal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椭圆 8"/>
          <p:cNvSpPr/>
          <p:nvPr userDrawn="1"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>
            <a:avLst/>
          </a:prstGeom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8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正文"/>
          <p:cNvSpPr txBox="1">
            <a:spLocks noGrp="1"/>
          </p:cNvSpPr>
          <p:nvPr>
            <p:ph idx="2"/>
            <p:custDataLst>
              <p:tags r:id="rId6"/>
            </p:custDataLst>
          </p:nvPr>
        </p:nvSpPr>
        <p:spPr>
          <a:xfrm>
            <a:off x="608330" y="1490345"/>
            <a:ext cx="5214620" cy="4759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正文"/>
          <p:cNvSpPr txBox="1">
            <a:spLocks noGrp="1"/>
          </p:cNvSpPr>
          <p:nvPr>
            <p:ph idx="13"/>
            <p:custDataLst>
              <p:tags r:id="rId7"/>
            </p:custDataLst>
          </p:nvPr>
        </p:nvSpPr>
        <p:spPr>
          <a:xfrm>
            <a:off x="6238240" y="1490345"/>
            <a:ext cx="5339080" cy="4759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" name="正文"/>
          <p:cNvSpPr txBox="1">
            <a:spLocks noGrp="1"/>
          </p:cNvSpPr>
          <p:nvPr>
            <p:ph idx="6"/>
            <p:custDataLst>
              <p:tags r:id="rId1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4" name="标题"/>
          <p:cNvSpPr txBox="1">
            <a:spLocks noGrp="1"/>
          </p:cNvSpPr>
          <p:nvPr>
            <p:ph type="title" idx="5"/>
            <p:custDataLst>
              <p:tags r:id="rId2"/>
            </p:custDataLst>
          </p:nvPr>
        </p:nvSpPr>
        <p:spPr>
          <a:xfrm>
            <a:off x="6235200" y="1409700"/>
            <a:ext cx="5342400" cy="4196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3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2" name="标题"/>
          <p:cNvSpPr txBox="1">
            <a:spLocks noGrp="1"/>
          </p:cNvSpPr>
          <p:nvPr>
            <p:ph type="title" idx="3"/>
            <p:custDataLst>
              <p:tags r:id="rId4"/>
            </p:custDataLst>
          </p:nvPr>
        </p:nvSpPr>
        <p:spPr>
          <a:xfrm>
            <a:off x="608400" y="1409700"/>
            <a:ext cx="5342400" cy="4196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1" name="椭圆 10"/>
          <p:cNvSpPr/>
          <p:nvPr>
            <p:custDataLst>
              <p:tags r:id="rId5"/>
            </p:custDataLst>
          </p:nvPr>
        </p:nvSpPr>
        <p:spPr>
          <a:xfrm>
            <a:off x="561869" y="448407"/>
            <a:ext cx="600089" cy="599998"/>
          </a:xfrm>
          <a:prstGeom prst="ellipse">
            <a:avLst/>
          </a:prstGeom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汉仪书宋二简"/>
                <a:ea typeface="汉仪书宋二简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椭圆 6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>
            <a:avLst/>
          </a:prstGeom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6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正文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椭圆 7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>
            <a:avLst/>
          </a:prstGeom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7" name="标题"/>
          <p:cNvSpPr txBox="1">
            <a:spLocks noGrp="1"/>
          </p:cNvSpPr>
          <p:nvPr>
            <p:ph type="title" idx="2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6" name="副标题"/>
          <p:cNvSpPr txBox="1"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324800"/>
            <a:ext cx="109692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1" name="图片 10" descr="sd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3791585" cy="6656705"/>
          </a:xfrm>
          <a:prstGeom prst="rect">
            <a:avLst/>
          </a:prstGeom>
        </p:spPr>
      </p:pic>
      <p:pic>
        <p:nvPicPr>
          <p:cNvPr id="10" name="图片 9" descr="hh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7601585" y="2243455"/>
            <a:ext cx="4590415" cy="4614545"/>
          </a:xfrm>
          <a:prstGeom prst="rect">
            <a:avLst/>
          </a:prstGeom>
        </p:spPr>
      </p:pic>
      <p:cxnSp>
        <p:nvCxnSpPr>
          <p:cNvPr id="22" name="直接连接符 21"/>
          <p:cNvCxnSpPr/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标题"/>
          <p:cNvSpPr txBox="1">
            <a:spLocks noGrp="1"/>
          </p:cNvSpPr>
          <p:nvPr>
            <p:ph type="title" idx="2" hasCustomPrompt="1"/>
            <p:custDataLst>
              <p:tags r:id="rId8"/>
            </p:custDataLst>
          </p:nvPr>
        </p:nvSpPr>
        <p:spPr>
          <a:xfrm>
            <a:off x="3203575" y="1630045"/>
            <a:ext cx="5694045" cy="218503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7200" b="1" i="0" u="none" strike="noStrike" kern="1200" cap="none" spc="30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7" name="署名"/>
          <p:cNvSpPr txBox="1">
            <a:spLocks noGrp="1"/>
          </p:cNvSpPr>
          <p:nvPr>
            <p:ph type="body" idx="1"/>
            <p:custDataLst>
              <p:tags r:id="rId9"/>
            </p:custDataLst>
          </p:nvPr>
        </p:nvSpPr>
        <p:spPr>
          <a:xfrm>
            <a:off x="3485513" y="4223477"/>
            <a:ext cx="5220975" cy="724233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0" i="0" u="none" strike="noStrike" kern="1200" cap="none" spc="150" normalizeH="0" baseline="0" noProof="1">
                <a:solidFill>
                  <a:schemeClr val="accent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78.xml" /><Relationship Id="rId13" Type="http://schemas.openxmlformats.org/officeDocument/2006/relationships/tags" Target="../tags/tag79.xml" /><Relationship Id="rId14" Type="http://schemas.openxmlformats.org/officeDocument/2006/relationships/tags" Target="../tags/tag80.xml" /><Relationship Id="rId15" Type="http://schemas.openxmlformats.org/officeDocument/2006/relationships/tags" Target="../tags/tag81.xml" /><Relationship Id="rId16" Type="http://schemas.openxmlformats.org/officeDocument/2006/relationships/tags" Target="../tags/tag82.xml" /><Relationship Id="rId17" Type="http://schemas.openxmlformats.org/officeDocument/2006/relationships/tags" Target="../tags/tag83.xml" /><Relationship Id="rId18" Type="http://schemas.openxmlformats.org/officeDocument/2006/relationships/tags" Target="../tags/tag84.xml" /><Relationship Id="rId19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椭圆 6"/>
          <p:cNvSpPr/>
          <p:nvPr>
            <p:custDataLst>
              <p:tags r:id="rId12"/>
            </p:custDataLst>
          </p:nvPr>
        </p:nvSpPr>
        <p:spPr>
          <a:xfrm>
            <a:off x="561869" y="448407"/>
            <a:ext cx="600089" cy="599998"/>
          </a:xfrm>
          <a:prstGeom prst="ellipse">
            <a:avLst/>
          </a:prstGeom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9" name="日期占位符 8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MiSans Normal" panose="00000500000000000000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" name="页脚占位符 9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MiSans Normal" panose="00000500000000000000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MiSans Normal" panose="00000500000000000000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2" name="文本占位符 1"/>
          <p:cNvSpPr txBox="1">
            <a:spLocks noGrp="1"/>
          </p:cNvSpPr>
          <p:nvPr>
            <p:ph type="body" idx="21"/>
            <p:custDataLst>
              <p:tags r:id="rId16"/>
            </p:custDataLst>
          </p:nvPr>
        </p:nvSpPr>
        <p:spPr>
          <a:xfrm>
            <a:off x="608399" y="1562100"/>
            <a:ext cx="10969199" cy="4614863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pos="1609725"/>
              </a:tabLst>
            </a:pPr>
            <a:r>
              <a:rPr lang="zh-CN" altLang="en-US">
                <a:sym typeface="+mn-ea"/>
              </a:rPr>
              <a:t>第</a:t>
            </a:r>
            <a:r>
              <a:rPr>
                <a:sym typeface="+mn-ea"/>
              </a:rPr>
              <a:t>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 lang="zh-CN" altLang="en-US">
                <a:sym typeface="+mn-ea"/>
              </a:rPr>
              <a:t>第</a:t>
            </a:r>
            <a:r>
              <a:rPr>
                <a:sym typeface="+mn-ea"/>
              </a:rPr>
              <a:t>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 lang="zh-CN" altLang="en-US">
                <a:sym typeface="+mn-ea"/>
              </a:rPr>
              <a:t>第</a:t>
            </a:r>
            <a:r>
              <a:rPr>
                <a:sym typeface="+mn-ea"/>
              </a:rPr>
              <a:t>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 lang="zh-CN" altLang="en-US">
                <a:sym typeface="+mn-ea"/>
              </a:rPr>
              <a:t>第</a:t>
            </a:r>
            <a:r>
              <a:rPr>
                <a:sym typeface="+mn-ea"/>
              </a:rPr>
              <a:t>五级</a:t>
            </a:r>
            <a:endParaRPr>
              <a:sym typeface="+mn-ea"/>
            </a:endParaRPr>
          </a:p>
        </p:txBody>
      </p:sp>
      <p:sp>
        <p:nvSpPr>
          <p:cNvPr id="3" name="标题占位符 2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608399" y="365126"/>
            <a:ext cx="10969199" cy="1017587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lvl="0" fontAlgn="auto">
              <a:lnSpc>
                <a:spcPct val="100000"/>
              </a:lnSpc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4" name="KSO_TEMPLATE" hidden="1"/>
          <p:cNvSpPr/>
          <p:nvPr userDrawn="1">
            <p:custDataLst>
              <p:tags r:id="rId18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0" lang="zh-CN" altLang="en-US" sz="3600" b="1" i="0" u="none" strike="noStrike" kern="1200" cap="none" spc="300" normalizeH="0" baseline="0" smtClean="0">
          <a:ln>
            <a:noFill/>
            <a:prstDash val="sysDot"/>
          </a:ln>
          <a:solidFill>
            <a:schemeClr val="accent1"/>
          </a:solidFill>
          <a:latin typeface="+mj-ea"/>
          <a:ea typeface="+mj-ea"/>
          <a:cs typeface="MiSans Normal" panose="00000500000000000000" charset="-122"/>
        </a:defRPr>
      </a:lvl1pPr>
    </p:titleStyle>
    <p:bodyStyle>
      <a:lvl1pPr marL="228600" marR="0" indent="-228600" algn="l" defTabSz="914400" rtl="0" eaLnBrk="1" fontAlgn="auto" latinLnBrk="0" hangingPunct="1">
        <a:lnSpc>
          <a:spcPct val="90000"/>
        </a:lnSpc>
        <a:spcBef>
          <a:spcPts val="1200"/>
        </a:spcBef>
        <a:spcAft>
          <a:spcPct val="0"/>
        </a:spcAft>
        <a:buClr>
          <a:schemeClr val="accent2"/>
        </a:buClr>
        <a:buSzTx/>
        <a:buFont typeface="Arial" pitchFamily="34" charset="0"/>
        <a:buChar char="•"/>
        <a:defRPr kumimoji="0" lang="zh-CN" altLang="en-US" sz="1800" b="0" i="0" u="none" strike="noStrike" kern="1200" cap="none" spc="150" normalizeH="0" baseline="0" noProof="1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uFillTx/>
          <a:latin typeface="+mn-ea"/>
          <a:ea typeface="+mn-ea"/>
          <a:cs typeface="MiSans Normal" panose="00000500000000000000" charset="-122"/>
          <a:sym typeface="+mn-ea"/>
        </a:defRPr>
      </a:lvl1pPr>
      <a:lvl2pPr marL="685800" marR="0" indent="-228600" algn="l" defTabSz="914400" rtl="0" eaLnBrk="1" fontAlgn="auto" latinLnBrk="0" hangingPunct="1">
        <a:lnSpc>
          <a:spcPct val="90000"/>
        </a:lnSpc>
        <a:spcBef>
          <a:spcPts val="1200"/>
        </a:spcBef>
        <a:spcAft>
          <a:spcPct val="0"/>
        </a:spcAft>
        <a:buClr>
          <a:schemeClr val="accent2"/>
        </a:buClr>
        <a:buSzTx/>
        <a:buFont typeface="Arial" pitchFamily="34" charset="0"/>
        <a:buChar char="•"/>
        <a:defRPr kumimoji="0" lang="zh-CN" altLang="en-US" sz="1600" b="0" i="0" u="none" strike="noStrike" kern="1200" cap="none" spc="150" normalizeH="0" baseline="0" noProof="1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MiSans Normal" panose="00000500000000000000" charset="-122"/>
          <a:sym typeface="+mn-ea"/>
        </a:defRPr>
      </a:lvl2pPr>
      <a:lvl3pPr marL="1143000" marR="0" indent="-228600" algn="l" defTabSz="914400" rtl="0" eaLnBrk="1" fontAlgn="auto" latinLnBrk="0" hangingPunct="1">
        <a:lnSpc>
          <a:spcPct val="90000"/>
        </a:lnSpc>
        <a:spcBef>
          <a:spcPts val="1200"/>
        </a:spcBef>
        <a:spcAft>
          <a:spcPct val="0"/>
        </a:spcAft>
        <a:buClr>
          <a:schemeClr val="accent2"/>
        </a:buClr>
        <a:buSzTx/>
        <a:buFont typeface="Arial" pitchFamily="34" charset="0"/>
        <a:buChar char="•"/>
        <a:defRPr kumimoji="0" lang="zh-CN" altLang="en-US" sz="1600" b="0" i="0" u="none" strike="noStrike" kern="1200" cap="none" spc="150" normalizeH="0" baseline="0" noProof="1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MiSans Normal" panose="00000500000000000000" charset="-122"/>
          <a:sym typeface="+mn-ea"/>
        </a:defRPr>
      </a:lvl3pPr>
      <a:lvl4pPr marL="1600200" marR="0" indent="-228600" algn="l" defTabSz="914400" rtl="0" eaLnBrk="1" fontAlgn="auto" latinLnBrk="0" hangingPunct="1">
        <a:lnSpc>
          <a:spcPct val="90000"/>
        </a:lnSpc>
        <a:spcBef>
          <a:spcPts val="1200"/>
        </a:spcBef>
        <a:spcAft>
          <a:spcPct val="0"/>
        </a:spcAft>
        <a:buClr>
          <a:schemeClr val="accent2"/>
        </a:buClr>
        <a:buSzTx/>
        <a:buFont typeface="Arial" pitchFamily="34" charset="0"/>
        <a:buChar char="•"/>
        <a:defRPr kumimoji="0" lang="zh-CN" altLang="en-US" sz="1400" b="0" i="0" u="none" strike="noStrike" kern="1200" cap="none" spc="150" normalizeH="0" baseline="0" noProof="1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MiSans Normal" panose="00000500000000000000" charset="-122"/>
          <a:sym typeface="+mn-ea"/>
        </a:defRPr>
      </a:lvl4pPr>
      <a:lvl5pPr marL="2057400" marR="0" indent="-228600" algn="l" defTabSz="914400" rtl="0" eaLnBrk="1" fontAlgn="auto" latinLnBrk="0" hangingPunct="1">
        <a:lnSpc>
          <a:spcPct val="90000"/>
        </a:lnSpc>
        <a:spcBef>
          <a:spcPts val="1200"/>
        </a:spcBef>
        <a:spcAft>
          <a:spcPct val="0"/>
        </a:spcAft>
        <a:buClr>
          <a:schemeClr val="accent2"/>
        </a:buClr>
        <a:buSzTx/>
        <a:buFont typeface="Arial" pitchFamily="34" charset="0"/>
        <a:buChar char="•"/>
        <a:defRPr kumimoji="0" lang="zh-CN" altLang="en-US" sz="1400" b="0" i="0" u="none" strike="noStrike" kern="1200" cap="none" spc="150" normalizeH="0" baseline="0" noProof="1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MiSans Normal" panose="00000500000000000000" charset="-122"/>
          <a:sym typeface="+mn-ea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85.xml" /><Relationship Id="rId3" Type="http://schemas.openxmlformats.org/officeDocument/2006/relationships/tags" Target="../tags/tag86.xml" /><Relationship Id="rId4" Type="http://schemas.openxmlformats.org/officeDocument/2006/relationships/tags" Target="../tags/tag87.xml" /><Relationship Id="rId5" Type="http://schemas.openxmlformats.org/officeDocument/2006/relationships/tags" Target="../tags/tag88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97.xml" /><Relationship Id="rId11" Type="http://schemas.openxmlformats.org/officeDocument/2006/relationships/tags" Target="../tags/tag98.xml" /><Relationship Id="rId12" Type="http://schemas.openxmlformats.org/officeDocument/2006/relationships/tags" Target="../tags/tag99.xml" /><Relationship Id="rId13" Type="http://schemas.openxmlformats.org/officeDocument/2006/relationships/tags" Target="../tags/tag100.xml" /><Relationship Id="rId14" Type="http://schemas.openxmlformats.org/officeDocument/2006/relationships/tags" Target="../tags/tag101.xml" /><Relationship Id="rId15" Type="http://schemas.openxmlformats.org/officeDocument/2006/relationships/tags" Target="../tags/tag102.xml" /><Relationship Id="rId16" Type="http://schemas.openxmlformats.org/officeDocument/2006/relationships/tags" Target="../tags/tag103.xml" /><Relationship Id="rId17" Type="http://schemas.openxmlformats.org/officeDocument/2006/relationships/tags" Target="../tags/tag104.xml" /><Relationship Id="rId18" Type="http://schemas.openxmlformats.org/officeDocument/2006/relationships/tags" Target="../tags/tag105.xml" /><Relationship Id="rId2" Type="http://schemas.openxmlformats.org/officeDocument/2006/relationships/tags" Target="../tags/tag89.xml" /><Relationship Id="rId3" Type="http://schemas.openxmlformats.org/officeDocument/2006/relationships/tags" Target="../tags/tag90.xml" /><Relationship Id="rId4" Type="http://schemas.openxmlformats.org/officeDocument/2006/relationships/tags" Target="../tags/tag91.xml" /><Relationship Id="rId5" Type="http://schemas.openxmlformats.org/officeDocument/2006/relationships/tags" Target="../tags/tag92.xml" /><Relationship Id="rId6" Type="http://schemas.openxmlformats.org/officeDocument/2006/relationships/tags" Target="../tags/tag93.xml" /><Relationship Id="rId7" Type="http://schemas.openxmlformats.org/officeDocument/2006/relationships/tags" Target="../tags/tag94.xml" /><Relationship Id="rId8" Type="http://schemas.openxmlformats.org/officeDocument/2006/relationships/tags" Target="../tags/tag95.xml" /><Relationship Id="rId9" Type="http://schemas.openxmlformats.org/officeDocument/2006/relationships/tags" Target="../tags/tag96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06.xml" /><Relationship Id="rId3" Type="http://schemas.openxmlformats.org/officeDocument/2006/relationships/tags" Target="../tags/tag107.xml" /><Relationship Id="rId4" Type="http://schemas.openxmlformats.org/officeDocument/2006/relationships/tags" Target="../tags/tag108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17.xml" /><Relationship Id="rId2" Type="http://schemas.openxmlformats.org/officeDocument/2006/relationships/tags" Target="../tags/tag109.xml" /><Relationship Id="rId3" Type="http://schemas.openxmlformats.org/officeDocument/2006/relationships/tags" Target="../tags/tag110.xml" /><Relationship Id="rId4" Type="http://schemas.openxmlformats.org/officeDocument/2006/relationships/tags" Target="../tags/tag111.xml" /><Relationship Id="rId5" Type="http://schemas.openxmlformats.org/officeDocument/2006/relationships/tags" Target="../tags/tag112.xml" /><Relationship Id="rId6" Type="http://schemas.openxmlformats.org/officeDocument/2006/relationships/tags" Target="../tags/tag113.xml" /><Relationship Id="rId7" Type="http://schemas.openxmlformats.org/officeDocument/2006/relationships/tags" Target="../tags/tag114.xml" /><Relationship Id="rId8" Type="http://schemas.openxmlformats.org/officeDocument/2006/relationships/tags" Target="../tags/tag115.xml" /><Relationship Id="rId9" Type="http://schemas.openxmlformats.org/officeDocument/2006/relationships/tags" Target="../tags/tag116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26.xml" /><Relationship Id="rId11" Type="http://schemas.openxmlformats.org/officeDocument/2006/relationships/tags" Target="../tags/tag127.xml" /><Relationship Id="rId12" Type="http://schemas.openxmlformats.org/officeDocument/2006/relationships/tags" Target="../tags/tag128.xml" /><Relationship Id="rId13" Type="http://schemas.openxmlformats.org/officeDocument/2006/relationships/tags" Target="../tags/tag129.xml" /><Relationship Id="rId2" Type="http://schemas.openxmlformats.org/officeDocument/2006/relationships/tags" Target="../tags/tag118.xml" /><Relationship Id="rId3" Type="http://schemas.openxmlformats.org/officeDocument/2006/relationships/tags" Target="../tags/tag119.xml" /><Relationship Id="rId4" Type="http://schemas.openxmlformats.org/officeDocument/2006/relationships/tags" Target="../tags/tag120.xml" /><Relationship Id="rId5" Type="http://schemas.openxmlformats.org/officeDocument/2006/relationships/tags" Target="../tags/tag121.xml" /><Relationship Id="rId6" Type="http://schemas.openxmlformats.org/officeDocument/2006/relationships/tags" Target="../tags/tag122.xml" /><Relationship Id="rId7" Type="http://schemas.openxmlformats.org/officeDocument/2006/relationships/tags" Target="../tags/tag123.xml" /><Relationship Id="rId8" Type="http://schemas.openxmlformats.org/officeDocument/2006/relationships/tags" Target="../tags/tag124.xml" /><Relationship Id="rId9" Type="http://schemas.openxmlformats.org/officeDocument/2006/relationships/tags" Target="../tags/tag125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30.xml" /><Relationship Id="rId3" Type="http://schemas.openxmlformats.org/officeDocument/2006/relationships/tags" Target="../tags/tag131.xml" /><Relationship Id="rId4" Type="http://schemas.openxmlformats.org/officeDocument/2006/relationships/tags" Target="../tags/tag132.xml" /><Relationship Id="rId5" Type="http://schemas.openxmlformats.org/officeDocument/2006/relationships/tags" Target="../tags/tag13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34.xml" /><Relationship Id="rId3" Type="http://schemas.openxmlformats.org/officeDocument/2006/relationships/tags" Target="../tags/tag135.xml" /><Relationship Id="rId4" Type="http://schemas.openxmlformats.org/officeDocument/2006/relationships/tags" Target="../tags/tag136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45.xml" /><Relationship Id="rId11" Type="http://schemas.openxmlformats.org/officeDocument/2006/relationships/tags" Target="../tags/tag146.xml" /><Relationship Id="rId12" Type="http://schemas.openxmlformats.org/officeDocument/2006/relationships/tags" Target="../tags/tag147.xml" /><Relationship Id="rId13" Type="http://schemas.openxmlformats.org/officeDocument/2006/relationships/tags" Target="../tags/tag148.xml" /><Relationship Id="rId14" Type="http://schemas.openxmlformats.org/officeDocument/2006/relationships/tags" Target="../tags/tag149.xml" /><Relationship Id="rId15" Type="http://schemas.openxmlformats.org/officeDocument/2006/relationships/tags" Target="../tags/tag150.xml" /><Relationship Id="rId16" Type="http://schemas.openxmlformats.org/officeDocument/2006/relationships/tags" Target="../tags/tag151.xml" /><Relationship Id="rId17" Type="http://schemas.openxmlformats.org/officeDocument/2006/relationships/tags" Target="../tags/tag152.xml" /><Relationship Id="rId18" Type="http://schemas.openxmlformats.org/officeDocument/2006/relationships/tags" Target="../tags/tag153.xml" /><Relationship Id="rId2" Type="http://schemas.openxmlformats.org/officeDocument/2006/relationships/tags" Target="../tags/tag137.xml" /><Relationship Id="rId3" Type="http://schemas.openxmlformats.org/officeDocument/2006/relationships/tags" Target="../tags/tag138.xml" /><Relationship Id="rId4" Type="http://schemas.openxmlformats.org/officeDocument/2006/relationships/tags" Target="../tags/tag139.xml" /><Relationship Id="rId5" Type="http://schemas.openxmlformats.org/officeDocument/2006/relationships/tags" Target="../tags/tag140.xml" /><Relationship Id="rId6" Type="http://schemas.openxmlformats.org/officeDocument/2006/relationships/tags" Target="../tags/tag141.xml" /><Relationship Id="rId7" Type="http://schemas.openxmlformats.org/officeDocument/2006/relationships/tags" Target="../tags/tag142.xml" /><Relationship Id="rId8" Type="http://schemas.openxmlformats.org/officeDocument/2006/relationships/tags" Target="../tags/tag143.xml" /><Relationship Id="rId9" Type="http://schemas.openxmlformats.org/officeDocument/2006/relationships/tags" Target="../tags/tag144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62.xml" /><Relationship Id="rId11" Type="http://schemas.openxmlformats.org/officeDocument/2006/relationships/tags" Target="../tags/tag163.xml" /><Relationship Id="rId12" Type="http://schemas.openxmlformats.org/officeDocument/2006/relationships/tags" Target="../tags/tag164.xml" /><Relationship Id="rId13" Type="http://schemas.openxmlformats.org/officeDocument/2006/relationships/tags" Target="../tags/tag165.xml" /><Relationship Id="rId2" Type="http://schemas.openxmlformats.org/officeDocument/2006/relationships/tags" Target="../tags/tag154.xml" /><Relationship Id="rId3" Type="http://schemas.openxmlformats.org/officeDocument/2006/relationships/tags" Target="../tags/tag155.xml" /><Relationship Id="rId4" Type="http://schemas.openxmlformats.org/officeDocument/2006/relationships/tags" Target="../tags/tag156.xml" /><Relationship Id="rId5" Type="http://schemas.openxmlformats.org/officeDocument/2006/relationships/tags" Target="../tags/tag157.xml" /><Relationship Id="rId6" Type="http://schemas.openxmlformats.org/officeDocument/2006/relationships/tags" Target="../tags/tag158.xml" /><Relationship Id="rId7" Type="http://schemas.openxmlformats.org/officeDocument/2006/relationships/tags" Target="../tags/tag159.xml" /><Relationship Id="rId8" Type="http://schemas.openxmlformats.org/officeDocument/2006/relationships/tags" Target="../tags/tag160.xml" /><Relationship Id="rId9" Type="http://schemas.openxmlformats.org/officeDocument/2006/relationships/tags" Target="../tags/tag161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66.xml" /><Relationship Id="rId3" Type="http://schemas.openxmlformats.org/officeDocument/2006/relationships/tags" Target="../tags/tag167.xml" /><Relationship Id="rId4" Type="http://schemas.openxmlformats.org/officeDocument/2006/relationships/tags" Target="../tags/tag168.xml" /><Relationship Id="rId5" Type="http://schemas.openxmlformats.org/officeDocument/2006/relationships/tags" Target="../tags/tag169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78.xml" /><Relationship Id="rId11" Type="http://schemas.openxmlformats.org/officeDocument/2006/relationships/tags" Target="../tags/tag179.xml" /><Relationship Id="rId12" Type="http://schemas.openxmlformats.org/officeDocument/2006/relationships/tags" Target="../tags/tag180.xml" /><Relationship Id="rId13" Type="http://schemas.openxmlformats.org/officeDocument/2006/relationships/tags" Target="../tags/tag181.xml" /><Relationship Id="rId14" Type="http://schemas.openxmlformats.org/officeDocument/2006/relationships/tags" Target="../tags/tag182.xml" /><Relationship Id="rId15" Type="http://schemas.openxmlformats.org/officeDocument/2006/relationships/tags" Target="../tags/tag183.xml" /><Relationship Id="rId16" Type="http://schemas.openxmlformats.org/officeDocument/2006/relationships/tags" Target="../tags/tag184.xml" /><Relationship Id="rId17" Type="http://schemas.openxmlformats.org/officeDocument/2006/relationships/tags" Target="../tags/tag185.xml" /><Relationship Id="rId18" Type="http://schemas.openxmlformats.org/officeDocument/2006/relationships/tags" Target="../tags/tag186.xml" /><Relationship Id="rId19" Type="http://schemas.openxmlformats.org/officeDocument/2006/relationships/tags" Target="../tags/tag187.xml" /><Relationship Id="rId2" Type="http://schemas.openxmlformats.org/officeDocument/2006/relationships/tags" Target="../tags/tag170.xml" /><Relationship Id="rId20" Type="http://schemas.openxmlformats.org/officeDocument/2006/relationships/tags" Target="../tags/tag188.xml" /><Relationship Id="rId21" Type="http://schemas.openxmlformats.org/officeDocument/2006/relationships/tags" Target="../tags/tag189.xml" /><Relationship Id="rId22" Type="http://schemas.openxmlformats.org/officeDocument/2006/relationships/tags" Target="../tags/tag190.xml" /><Relationship Id="rId23" Type="http://schemas.openxmlformats.org/officeDocument/2006/relationships/tags" Target="../tags/tag191.xml" /><Relationship Id="rId24" Type="http://schemas.openxmlformats.org/officeDocument/2006/relationships/tags" Target="../tags/tag192.xml" /><Relationship Id="rId25" Type="http://schemas.openxmlformats.org/officeDocument/2006/relationships/tags" Target="../tags/tag193.xml" /><Relationship Id="rId26" Type="http://schemas.openxmlformats.org/officeDocument/2006/relationships/tags" Target="../tags/tag194.xml" /><Relationship Id="rId27" Type="http://schemas.openxmlformats.org/officeDocument/2006/relationships/tags" Target="../tags/tag195.xml" /><Relationship Id="rId28" Type="http://schemas.openxmlformats.org/officeDocument/2006/relationships/tags" Target="../tags/tag196.xml" /><Relationship Id="rId29" Type="http://schemas.openxmlformats.org/officeDocument/2006/relationships/tags" Target="../tags/tag197.xml" /><Relationship Id="rId3" Type="http://schemas.openxmlformats.org/officeDocument/2006/relationships/tags" Target="../tags/tag171.xml" /><Relationship Id="rId30" Type="http://schemas.openxmlformats.org/officeDocument/2006/relationships/tags" Target="../tags/tag198.xml" /><Relationship Id="rId4" Type="http://schemas.openxmlformats.org/officeDocument/2006/relationships/tags" Target="../tags/tag172.xml" /><Relationship Id="rId5" Type="http://schemas.openxmlformats.org/officeDocument/2006/relationships/tags" Target="../tags/tag173.xml" /><Relationship Id="rId6" Type="http://schemas.openxmlformats.org/officeDocument/2006/relationships/tags" Target="../tags/tag174.xml" /><Relationship Id="rId7" Type="http://schemas.openxmlformats.org/officeDocument/2006/relationships/tags" Target="../tags/tag175.xml" /><Relationship Id="rId8" Type="http://schemas.openxmlformats.org/officeDocument/2006/relationships/tags" Target="../tags/tag176.xml" /><Relationship Id="rId9" Type="http://schemas.openxmlformats.org/officeDocument/2006/relationships/tags" Target="../tags/tag17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99.xml" /><Relationship Id="rId3" Type="http://schemas.openxmlformats.org/officeDocument/2006/relationships/tags" Target="../tags/tag200.xml" /><Relationship Id="rId4" Type="http://schemas.openxmlformats.org/officeDocument/2006/relationships/tags" Target="../tags/tag201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10.xml" /><Relationship Id="rId2" Type="http://schemas.openxmlformats.org/officeDocument/2006/relationships/tags" Target="../tags/tag202.xml" /><Relationship Id="rId3" Type="http://schemas.openxmlformats.org/officeDocument/2006/relationships/tags" Target="../tags/tag203.xml" /><Relationship Id="rId4" Type="http://schemas.openxmlformats.org/officeDocument/2006/relationships/tags" Target="../tags/tag204.xml" /><Relationship Id="rId5" Type="http://schemas.openxmlformats.org/officeDocument/2006/relationships/tags" Target="../tags/tag205.xml" /><Relationship Id="rId6" Type="http://schemas.openxmlformats.org/officeDocument/2006/relationships/tags" Target="../tags/tag206.xml" /><Relationship Id="rId7" Type="http://schemas.openxmlformats.org/officeDocument/2006/relationships/tags" Target="../tags/tag207.xml" /><Relationship Id="rId8" Type="http://schemas.openxmlformats.org/officeDocument/2006/relationships/tags" Target="../tags/tag208.xml" /><Relationship Id="rId9" Type="http://schemas.openxmlformats.org/officeDocument/2006/relationships/tags" Target="../tags/tag209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05211112124011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文本占位符 4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/单击此处添加副标题内容/</a:t>
            </a:r>
            <a:endParaRPr lang="zh-CN" altLang="en-US"/>
          </a:p>
        </p:txBody>
      </p:sp>
      <p:sp>
        <p:nvSpPr>
          <p:cNvPr id="6" name="标题 5"/>
          <p:cNvSpPr>
            <a:spLocks noGrp="1"/>
          </p:cNvSpPr>
          <p:nvPr>
            <p:ph type="title" idx="2"/>
            <p:custDataLst>
              <p:tags r:id="rId3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家长会培养孩子的责任感与担当精神</a:t>
            </a:r>
            <a:endParaRPr lang="zh-CN" altLang="en-US"/>
          </a:p>
        </p:txBody>
      </p:sp>
      <p:sp>
        <p:nvSpPr>
          <p:cNvPr id="10" name="文本占位符 9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WPS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2" name="序号"/>
          <p:cNvSpPr txBox="1"/>
          <p:nvPr>
            <p:custDataLst>
              <p:tags r:id="rId3"/>
            </p:custDataLst>
          </p:nvPr>
        </p:nvSpPr>
        <p:spPr>
          <a:xfrm>
            <a:off x="2206476" y="2841120"/>
            <a:ext cx="1419214" cy="42283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One.</a:t>
            </a:r>
            <a:endParaRPr lang="en-US" sz="1400" b="1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5" name="标题"/>
          <p:cNvSpPr txBox="1"/>
          <p:nvPr>
            <p:custDataLst>
              <p:tags r:id="rId4"/>
            </p:custDataLst>
          </p:nvPr>
        </p:nvSpPr>
        <p:spPr>
          <a:xfrm>
            <a:off x="2206625" y="3309620"/>
            <a:ext cx="2740660" cy="117792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家长会的重要性</a:t>
            </a:r>
            <a:endParaRPr lang="zh-CN" altLang="en-US" sz="2400" b="1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7" name="直接连接符 6"/>
          <p:cNvCxnSpPr/>
          <p:nvPr>
            <p:custDataLst>
              <p:tags r:id="rId5"/>
            </p:custDataLst>
          </p:nvPr>
        </p:nvCxnSpPr>
        <p:spPr>
          <a:xfrm flipH="1">
            <a:off x="1940275" y="2860092"/>
            <a:ext cx="0" cy="1548130"/>
          </a:xfrm>
          <a:prstGeom prst="line">
            <a:avLst/>
          </a:prstGeom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序号"/>
          <p:cNvSpPr txBox="1"/>
          <p:nvPr>
            <p:custDataLst>
              <p:tags r:id="rId6"/>
            </p:custDataLst>
          </p:nvPr>
        </p:nvSpPr>
        <p:spPr>
          <a:xfrm>
            <a:off x="5344443" y="2841120"/>
            <a:ext cx="1419214" cy="42283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T</a:t>
            </a:r>
            <a:r>
              <a:rPr lang="en-US" altLang="zh-CN" sz="1400" b="1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wo</a:t>
            </a:r>
            <a:r>
              <a:rPr lang="en-US" sz="1400" b="1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.</a:t>
            </a:r>
            <a:endParaRPr lang="en-US" sz="1400" b="1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2" name="标题"/>
          <p:cNvSpPr txBox="1"/>
          <p:nvPr>
            <p:custDataLst>
              <p:tags r:id="rId7"/>
            </p:custDataLst>
          </p:nvPr>
        </p:nvSpPr>
        <p:spPr>
          <a:xfrm>
            <a:off x="5344160" y="3309620"/>
            <a:ext cx="2740660" cy="117792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家长会的具体措施</a:t>
            </a:r>
            <a:endParaRPr lang="zh-CN" altLang="en-US" sz="2400" b="1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13" name="直接连接符 12"/>
          <p:cNvCxnSpPr/>
          <p:nvPr>
            <p:custDataLst>
              <p:tags r:id="rId8"/>
            </p:custDataLst>
          </p:nvPr>
        </p:nvCxnSpPr>
        <p:spPr>
          <a:xfrm flipH="1">
            <a:off x="5078242" y="2860092"/>
            <a:ext cx="0" cy="1548130"/>
          </a:xfrm>
          <a:prstGeom prst="line">
            <a:avLst/>
          </a:prstGeom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序号"/>
          <p:cNvSpPr txBox="1"/>
          <p:nvPr>
            <p:custDataLst>
              <p:tags r:id="rId9"/>
            </p:custDataLst>
          </p:nvPr>
        </p:nvSpPr>
        <p:spPr>
          <a:xfrm>
            <a:off x="8482410" y="2822160"/>
            <a:ext cx="1419214" cy="42283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Three.</a:t>
            </a:r>
            <a:endParaRPr lang="en-US" sz="1400" b="1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23" name="标题"/>
          <p:cNvSpPr txBox="1"/>
          <p:nvPr>
            <p:custDataLst>
              <p:tags r:id="rId10"/>
            </p:custDataLst>
          </p:nvPr>
        </p:nvSpPr>
        <p:spPr>
          <a:xfrm>
            <a:off x="8482330" y="3290570"/>
            <a:ext cx="2740660" cy="117792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家长会的效果评估</a:t>
            </a:r>
            <a:endParaRPr lang="zh-CN" altLang="en-US" sz="2400" b="1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24" name="直接连接符 23"/>
          <p:cNvCxnSpPr/>
          <p:nvPr>
            <p:custDataLst>
              <p:tags r:id="rId11"/>
            </p:custDataLst>
          </p:nvPr>
        </p:nvCxnSpPr>
        <p:spPr>
          <a:xfrm flipH="1">
            <a:off x="8216209" y="2841132"/>
            <a:ext cx="0" cy="1548130"/>
          </a:xfrm>
          <a:prstGeom prst="line">
            <a:avLst/>
          </a:prstGeom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序号"/>
          <p:cNvSpPr txBox="1"/>
          <p:nvPr>
            <p:custDataLst>
              <p:tags r:id="rId12"/>
            </p:custDataLst>
          </p:nvPr>
        </p:nvSpPr>
        <p:spPr>
          <a:xfrm>
            <a:off x="3775460" y="4836835"/>
            <a:ext cx="1419214" cy="42283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F</a:t>
            </a:r>
            <a:r>
              <a:rPr lang="en-US" altLang="zh-CN" sz="1400" b="1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our</a:t>
            </a:r>
            <a:r>
              <a:rPr lang="en-US" sz="1400" b="1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.</a:t>
            </a:r>
            <a:endParaRPr lang="en-US" sz="1400" b="1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8" name="标题"/>
          <p:cNvSpPr txBox="1"/>
          <p:nvPr>
            <p:custDataLst>
              <p:tags r:id="rId13"/>
            </p:custDataLst>
          </p:nvPr>
        </p:nvSpPr>
        <p:spPr>
          <a:xfrm>
            <a:off x="3775710" y="5305425"/>
            <a:ext cx="2740660" cy="117792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家长会的挑战与应对策略</a:t>
            </a:r>
            <a:endParaRPr lang="zh-CN" altLang="en-US" sz="2400" b="1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19" name="直接连接符 18"/>
          <p:cNvCxnSpPr/>
          <p:nvPr>
            <p:custDataLst>
              <p:tags r:id="rId14"/>
            </p:custDataLst>
          </p:nvPr>
        </p:nvCxnSpPr>
        <p:spPr>
          <a:xfrm flipH="1">
            <a:off x="3509259" y="4855807"/>
            <a:ext cx="0" cy="1548130"/>
          </a:xfrm>
          <a:prstGeom prst="line">
            <a:avLst/>
          </a:prstGeom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序号"/>
          <p:cNvSpPr txBox="1"/>
          <p:nvPr>
            <p:custDataLst>
              <p:tags r:id="rId15"/>
            </p:custDataLst>
          </p:nvPr>
        </p:nvSpPr>
        <p:spPr>
          <a:xfrm>
            <a:off x="6913427" y="4817875"/>
            <a:ext cx="1419214" cy="42283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Five.</a:t>
            </a:r>
            <a:endParaRPr lang="en-US" sz="1400" b="1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33" name="标题"/>
          <p:cNvSpPr txBox="1"/>
          <p:nvPr>
            <p:custDataLst>
              <p:tags r:id="rId16"/>
            </p:custDataLst>
          </p:nvPr>
        </p:nvSpPr>
        <p:spPr>
          <a:xfrm>
            <a:off x="6913245" y="5286375"/>
            <a:ext cx="2740660" cy="117792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家长会的未来展望</a:t>
            </a:r>
            <a:endParaRPr lang="zh-CN" altLang="en-US" sz="2400" b="1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4" name="直接连接符 33"/>
          <p:cNvCxnSpPr/>
          <p:nvPr>
            <p:custDataLst>
              <p:tags r:id="rId17"/>
            </p:custDataLst>
          </p:nvPr>
        </p:nvCxnSpPr>
        <p:spPr>
          <a:xfrm flipH="1">
            <a:off x="6647226" y="4836847"/>
            <a:ext cx="0" cy="1548130"/>
          </a:xfrm>
          <a:prstGeom prst="line">
            <a:avLst/>
          </a:prstGeom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8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文本占位符 4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Part One</a:t>
            </a:r>
            <a:endParaRPr lang="zh-CN" altLang="en-US"/>
          </a:p>
        </p:txBody>
      </p:sp>
      <p:sp>
        <p:nvSpPr>
          <p:cNvPr id="6" name="标题 5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家长会的重要性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家长会是培养孩子责任感的重要途径</a:t>
            </a:r>
            <a:endParaRPr lang="zh-CN" altLang="en-US"/>
          </a:p>
        </p:txBody>
      </p:sp>
      <p:sp>
        <p:nvSpPr>
          <p:cNvPr id="31" name="五边形 30"/>
          <p:cNvSpPr/>
          <p:nvPr>
            <p:custDataLst>
              <p:tags r:id="rId2"/>
            </p:custDataLst>
          </p:nvPr>
        </p:nvSpPr>
        <p:spPr>
          <a:xfrm>
            <a:off x="608400" y="3293207"/>
            <a:ext cx="2907318" cy="1181787"/>
          </a:xfrm>
          <a:prstGeom prst="homePlate">
            <a:avLst/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37" name="燕尾形 36"/>
          <p:cNvSpPr/>
          <p:nvPr>
            <p:custDataLst>
              <p:tags r:id="rId3"/>
            </p:custDataLst>
          </p:nvPr>
        </p:nvSpPr>
        <p:spPr>
          <a:xfrm>
            <a:off x="3220492" y="3293207"/>
            <a:ext cx="2907318" cy="1181787"/>
          </a:xfrm>
          <a:prstGeom prst="chevron">
            <a:avLst/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38" name="燕尾形 37"/>
          <p:cNvSpPr/>
          <p:nvPr>
            <p:custDataLst>
              <p:tags r:id="rId4"/>
            </p:custDataLst>
          </p:nvPr>
        </p:nvSpPr>
        <p:spPr>
          <a:xfrm>
            <a:off x="8444676" y="3293207"/>
            <a:ext cx="2907318" cy="1181787"/>
          </a:xfrm>
          <a:prstGeom prst="chevron">
            <a:avLst/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39" name="燕尾形 38"/>
          <p:cNvSpPr/>
          <p:nvPr>
            <p:custDataLst>
              <p:tags r:id="rId5"/>
            </p:custDataLst>
          </p:nvPr>
        </p:nvSpPr>
        <p:spPr>
          <a:xfrm>
            <a:off x="5832584" y="3293207"/>
            <a:ext cx="2907318" cy="1181787"/>
          </a:xfrm>
          <a:prstGeom prst="chevron">
            <a:avLst/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4" name="文本框 3"/>
          <p:cNvSpPr txBox="1"/>
          <p:nvPr>
            <p:custDataLst>
              <p:tags r:id="rId6"/>
            </p:custDataLst>
          </p:nvPr>
        </p:nvSpPr>
        <p:spPr>
          <a:xfrm>
            <a:off x="3159684" y="4727038"/>
            <a:ext cx="3135568" cy="1373904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uFillTx/>
                <a:latin typeface="+mn-ea"/>
                <a:sym typeface="+mn-ea"/>
              </a:rPr>
              <a:t>家长会可以帮助家长了解孩子的学习进度和困难，从而更好地引导孩子解决问题</a:t>
            </a:r>
            <a:endParaRPr lang="zh-CN" altLang="en-US" sz="1400" spc="150">
              <a:solidFill>
                <a:schemeClr val="tx1"/>
              </a:solidFill>
              <a:effectLst/>
              <a:uFillTx/>
              <a:latin typeface="+mn-ea"/>
              <a:sym typeface="+mn-ea"/>
            </a:endParaRPr>
          </a:p>
        </p:txBody>
      </p:sp>
      <p:sp>
        <p:nvSpPr>
          <p:cNvPr id="7" name="文本框 6"/>
          <p:cNvSpPr txBox="1"/>
          <p:nvPr>
            <p:custDataLst>
              <p:tags r:id="rId7"/>
            </p:custDataLst>
          </p:nvPr>
        </p:nvSpPr>
        <p:spPr>
          <a:xfrm>
            <a:off x="608400" y="1639940"/>
            <a:ext cx="3135568" cy="141444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uFillTx/>
                <a:latin typeface="+mn-ea"/>
                <a:sym typeface="+mn-ea"/>
              </a:rPr>
              <a:t>家长会是家长与老师沟通的桥梁，可以了解孩子在学校的表现和需求</a:t>
            </a:r>
            <a:endParaRPr lang="zh-CN" altLang="en-US" sz="1400" spc="150">
              <a:solidFill>
                <a:schemeClr val="tx1"/>
              </a:solidFill>
              <a:effectLst/>
              <a:uFillTx/>
              <a:latin typeface="+mn-ea"/>
              <a:sym typeface="+mn-ea"/>
            </a:endParaRPr>
          </a:p>
        </p:txBody>
      </p:sp>
      <p:sp>
        <p:nvSpPr>
          <p:cNvPr id="8" name="文本框 7"/>
          <p:cNvSpPr txBox="1"/>
          <p:nvPr>
            <p:custDataLst>
              <p:tags r:id="rId8"/>
            </p:custDataLst>
          </p:nvPr>
        </p:nvSpPr>
        <p:spPr>
          <a:xfrm>
            <a:off x="5830821" y="1639940"/>
            <a:ext cx="3135568" cy="141444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uFillTx/>
                <a:latin typeface="+mn-ea"/>
                <a:sym typeface="+mn-ea"/>
              </a:rPr>
              <a:t>家长会可以促进家长与孩子之间的沟通和交流，让孩子感受到家长的关心和支持</a:t>
            </a:r>
            <a:endParaRPr lang="zh-CN" altLang="en-US" sz="1400" spc="150">
              <a:solidFill>
                <a:schemeClr val="tx1"/>
              </a:solidFill>
              <a:effectLst/>
              <a:uFillTx/>
              <a:latin typeface="+mn-ea"/>
              <a:sym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9"/>
            </p:custDataLst>
          </p:nvPr>
        </p:nvSpPr>
        <p:spPr>
          <a:xfrm>
            <a:off x="8442032" y="4727038"/>
            <a:ext cx="3135568" cy="1373904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uFillTx/>
                <a:latin typeface="+mn-ea"/>
                <a:sym typeface="+mn-ea"/>
              </a:rPr>
              <a:t>家长会可以培养孩子的集体意识和团队精神，让孩子学会承担责任和担当精神</a:t>
            </a:r>
            <a:endParaRPr lang="zh-CN" altLang="en-US" sz="1400" spc="150">
              <a:solidFill>
                <a:schemeClr val="tx1"/>
              </a:solidFill>
              <a:effectLst/>
              <a:uFillTx/>
              <a:latin typeface="+mn-ea"/>
              <a:sym typeface="+mn-ea"/>
            </a:endParaRPr>
          </a:p>
        </p:txBody>
      </p:sp>
    </p:spTree>
    <p:custDataLst>
      <p:tags r:id="rId10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家长会帮助孩子树立担当精神</a:t>
            </a:r>
            <a:endParaRPr lang="zh-CN" altLang="en-US"/>
          </a:p>
        </p:txBody>
      </p:sp>
      <p:sp>
        <p:nvSpPr>
          <p:cNvPr id="65" name="任意多边形: 形状 64"/>
          <p:cNvSpPr/>
          <p:nvPr>
            <p:custDataLst>
              <p:tags r:id="rId2"/>
            </p:custDataLst>
          </p:nvPr>
        </p:nvSpPr>
        <p:spPr>
          <a:xfrm rot="10800000">
            <a:off x="1356977" y="1490400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66" name="矩形 65"/>
          <p:cNvSpPr/>
          <p:nvPr>
            <p:custDataLst>
              <p:tags r:id="rId3"/>
            </p:custDataLst>
          </p:nvPr>
        </p:nvSpPr>
        <p:spPr>
          <a:xfrm>
            <a:off x="1243950" y="1850436"/>
            <a:ext cx="215994" cy="2159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7" name="文本框 66"/>
          <p:cNvSpPr txBox="1"/>
          <p:nvPr>
            <p:custDataLst>
              <p:tags r:id="rId4"/>
            </p:custDataLst>
          </p:nvPr>
        </p:nvSpPr>
        <p:spPr>
          <a:xfrm>
            <a:off x="1621765" y="1752013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家长会让孩子了解家庭的责任，培养他们的责任感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69" name="任意多边形: 形状 68"/>
          <p:cNvSpPr/>
          <p:nvPr>
            <p:custDataLst>
              <p:tags r:id="rId5"/>
            </p:custDataLst>
          </p:nvPr>
        </p:nvSpPr>
        <p:spPr>
          <a:xfrm rot="10800000">
            <a:off x="6505422" y="1490400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70" name="矩形 69"/>
          <p:cNvSpPr/>
          <p:nvPr>
            <p:custDataLst>
              <p:tags r:id="rId6"/>
            </p:custDataLst>
          </p:nvPr>
        </p:nvSpPr>
        <p:spPr>
          <a:xfrm>
            <a:off x="6391760" y="1850436"/>
            <a:ext cx="215994" cy="21599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71" name="文本框 70"/>
          <p:cNvSpPr txBox="1"/>
          <p:nvPr>
            <p:custDataLst>
              <p:tags r:id="rId7"/>
            </p:custDataLst>
          </p:nvPr>
        </p:nvSpPr>
        <p:spPr>
          <a:xfrm>
            <a:off x="6770210" y="1752013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家长会让孩子了解父母的期望，激发他们的担当精神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73" name="任意多边形: 形状 72"/>
          <p:cNvSpPr/>
          <p:nvPr>
            <p:custDataLst>
              <p:tags r:id="rId8"/>
            </p:custDataLst>
          </p:nvPr>
        </p:nvSpPr>
        <p:spPr>
          <a:xfrm rot="10800000">
            <a:off x="1356977" y="4018269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75" name="文本框 74"/>
          <p:cNvSpPr txBox="1"/>
          <p:nvPr>
            <p:custDataLst>
              <p:tags r:id="rId9"/>
            </p:custDataLst>
          </p:nvPr>
        </p:nvSpPr>
        <p:spPr>
          <a:xfrm>
            <a:off x="1621765" y="4279247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家长会让孩子了解社会的责任，培养他们的社会责任感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74" name="矩形 73"/>
          <p:cNvSpPr/>
          <p:nvPr>
            <p:custDataLst>
              <p:tags r:id="rId10"/>
            </p:custDataLst>
          </p:nvPr>
        </p:nvSpPr>
        <p:spPr>
          <a:xfrm>
            <a:off x="1243950" y="4378304"/>
            <a:ext cx="215994" cy="2159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84" name="任意多边形: 形状 83"/>
          <p:cNvSpPr/>
          <p:nvPr>
            <p:custDataLst>
              <p:tags r:id="rId11"/>
            </p:custDataLst>
          </p:nvPr>
        </p:nvSpPr>
        <p:spPr>
          <a:xfrm rot="10800000">
            <a:off x="6563205" y="4018269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85" name="矩形 84"/>
          <p:cNvSpPr/>
          <p:nvPr>
            <p:custDataLst>
              <p:tags r:id="rId12"/>
            </p:custDataLst>
          </p:nvPr>
        </p:nvSpPr>
        <p:spPr>
          <a:xfrm>
            <a:off x="6450178" y="4378304"/>
            <a:ext cx="215994" cy="21599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86" name="文本框 85"/>
          <p:cNvSpPr txBox="1"/>
          <p:nvPr>
            <p:custDataLst>
              <p:tags r:id="rId13"/>
            </p:custDataLst>
          </p:nvPr>
        </p:nvSpPr>
        <p:spPr>
          <a:xfrm>
            <a:off x="6827993" y="4279247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家长会让孩子了解国家的责任，培养他们的民族自豪感和责任心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家长会促进家庭与学校的沟通与合作</a:t>
            </a:r>
            <a:endParaRPr lang="zh-CN" altLang="en-US"/>
          </a:p>
        </p:txBody>
      </p:sp>
      <p:sp>
        <p:nvSpPr>
          <p:cNvPr id="32" name="矩形 31"/>
          <p:cNvSpPr/>
          <p:nvPr>
            <p:custDataLst>
              <p:tags r:id="rId2"/>
            </p:custDataLst>
          </p:nvPr>
        </p:nvSpPr>
        <p:spPr>
          <a:xfrm>
            <a:off x="2677374" y="1490400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家长会是家长了解孩子在学校表现的重要途径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5" name="矩形 4"/>
          <p:cNvSpPr/>
          <p:nvPr>
            <p:custDataLst>
              <p:tags r:id="rId3"/>
            </p:custDataLst>
          </p:nvPr>
        </p:nvSpPr>
        <p:spPr>
          <a:xfrm>
            <a:off x="2677374" y="2725605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家长会可以帮助家长了解学校的教育理念和教学方法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6" name="矩形 5"/>
          <p:cNvSpPr/>
          <p:nvPr>
            <p:custDataLst>
              <p:tags r:id="rId4"/>
            </p:custDataLst>
          </p:nvPr>
        </p:nvSpPr>
        <p:spPr>
          <a:xfrm>
            <a:off x="2677374" y="3960809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家长会可以促进家长与老师之间的沟通与合作，共同解决孩子在学习和成长过程中遇到的问题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8" name="矩形 7"/>
          <p:cNvSpPr/>
          <p:nvPr>
            <p:custDataLst>
              <p:tags r:id="rId5"/>
            </p:custDataLst>
          </p:nvPr>
        </p:nvSpPr>
        <p:spPr>
          <a:xfrm>
            <a:off x="2677374" y="5196014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家长会可以加强家长对家庭教育的重视，提高家庭教育的质量和效果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文本占位符 4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Part Two</a:t>
            </a:r>
            <a:endParaRPr lang="zh-CN" altLang="en-US"/>
          </a:p>
        </p:txBody>
      </p:sp>
      <p:sp>
        <p:nvSpPr>
          <p:cNvPr id="6" name="标题 5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家长会的具体措施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制定明确的责任分工</a:t>
            </a:r>
            <a:endParaRPr lang="zh-CN" altLang="en-US"/>
          </a:p>
        </p:txBody>
      </p:sp>
      <p:sp>
        <p:nvSpPr>
          <p:cNvPr id="16" name="对角圆角矩形 15"/>
          <p:cNvSpPr/>
          <p:nvPr>
            <p:custDataLst>
              <p:tags r:id="rId2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7" name="对角圆角矩形 16"/>
          <p:cNvSpPr/>
          <p:nvPr>
            <p:custDataLst>
              <p:tags r:id="rId3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8" name="直角三角形 17"/>
          <p:cNvSpPr/>
          <p:nvPr>
            <p:custDataLst>
              <p:tags r:id="rId4"/>
            </p:custDataLst>
          </p:nvPr>
        </p:nvSpPr>
        <p:spPr>
          <a:xfrm>
            <a:off x="2058840" y="4053840"/>
            <a:ext cx="84243" cy="140404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28" name="文本框 27"/>
          <p:cNvSpPr txBox="1"/>
          <p:nvPr>
            <p:custDataLst>
              <p:tags r:id="rId5"/>
            </p:custDataLst>
          </p:nvPr>
        </p:nvSpPr>
        <p:spPr>
          <a:xfrm>
            <a:off x="2094963" y="420478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定期检查和调整责任分工，确保公平合理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53" name="对角圆角矩形 52"/>
          <p:cNvSpPr/>
          <p:nvPr>
            <p:custDataLst>
              <p:tags r:id="rId6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54" name="对角圆角矩形 53"/>
          <p:cNvSpPr/>
          <p:nvPr>
            <p:custDataLst>
              <p:tags r:id="rId7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55" name="直角三角形 54"/>
          <p:cNvSpPr/>
          <p:nvPr>
            <p:custDataLst>
              <p:tags r:id="rId8"/>
            </p:custDataLst>
          </p:nvPr>
        </p:nvSpPr>
        <p:spPr>
          <a:xfrm>
            <a:off x="2058840" y="1491045"/>
            <a:ext cx="84243" cy="140404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57" name="文本框 56"/>
          <p:cNvSpPr txBox="1"/>
          <p:nvPr>
            <p:custDataLst>
              <p:tags r:id="rId9"/>
            </p:custDataLst>
          </p:nvPr>
        </p:nvSpPr>
        <p:spPr>
          <a:xfrm>
            <a:off x="2094963" y="163489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家长和孩子共同制定家庭责任分工表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6" name="对角圆角矩形 5"/>
          <p:cNvSpPr/>
          <p:nvPr>
            <p:custDataLst>
              <p:tags r:id="rId10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7" name="对角圆角矩形 6"/>
          <p:cNvSpPr/>
          <p:nvPr>
            <p:custDataLst>
              <p:tags r:id="rId11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8" name="直角三角形 7"/>
          <p:cNvSpPr/>
          <p:nvPr>
            <p:custDataLst>
              <p:tags r:id="rId12"/>
            </p:custDataLst>
          </p:nvPr>
        </p:nvSpPr>
        <p:spPr>
          <a:xfrm>
            <a:off x="2058840" y="2772765"/>
            <a:ext cx="84243" cy="140404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13"/>
            </p:custDataLst>
          </p:nvPr>
        </p:nvSpPr>
        <p:spPr>
          <a:xfrm>
            <a:off x="2094963" y="292370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明确每个人的职责和任务，包括家务、学习、娱乐等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" name="对角圆角矩形 9"/>
          <p:cNvSpPr/>
          <p:nvPr>
            <p:custDataLst>
              <p:tags r:id="rId14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1" name="对角圆角矩形 10"/>
          <p:cNvSpPr/>
          <p:nvPr>
            <p:custDataLst>
              <p:tags r:id="rId15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2" name="直角三角形 11"/>
          <p:cNvSpPr/>
          <p:nvPr>
            <p:custDataLst>
              <p:tags r:id="rId16"/>
            </p:custDataLst>
          </p:nvPr>
        </p:nvSpPr>
        <p:spPr>
          <a:xfrm>
            <a:off x="2058840" y="5334915"/>
            <a:ext cx="84243" cy="140404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3" name="文本框 12"/>
          <p:cNvSpPr txBox="1"/>
          <p:nvPr>
            <p:custDataLst>
              <p:tags r:id="rId17"/>
            </p:custDataLst>
          </p:nvPr>
        </p:nvSpPr>
        <p:spPr>
          <a:xfrm>
            <a:off x="2094963" y="548585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鼓励孩子积极参与家庭事务，培养责任感和担当精神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  <p:custDataLst>
      <p:tags r:id="rId18"/>
    </p:custData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建立有效的沟通机制</a:t>
            </a:r>
            <a:endParaRPr lang="zh-CN" altLang="en-US"/>
          </a:p>
        </p:txBody>
      </p:sp>
      <p:sp>
        <p:nvSpPr>
          <p:cNvPr id="16" name="矩形 15"/>
          <p:cNvSpPr/>
          <p:nvPr>
            <p:custDataLst>
              <p:tags r:id="rId2"/>
            </p:custDataLst>
          </p:nvPr>
        </p:nvSpPr>
        <p:spPr>
          <a:xfrm>
            <a:off x="2423413" y="1571203"/>
            <a:ext cx="7342439" cy="645606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定期召开家长会，让家长了解孩子在学校的表现和进步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8" name="任意多边形 17"/>
          <p:cNvSpPr/>
          <p:nvPr>
            <p:custDataLst>
              <p:tags r:id="rId3"/>
            </p:custDataLst>
          </p:nvPr>
        </p:nvSpPr>
        <p:spPr>
          <a:xfrm flipV="1">
            <a:off x="2345059" y="1490400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9" name="任意多边形 18"/>
          <p:cNvSpPr/>
          <p:nvPr>
            <p:custDataLst>
              <p:tags r:id="rId4"/>
            </p:custDataLst>
          </p:nvPr>
        </p:nvSpPr>
        <p:spPr>
          <a:xfrm flipH="1">
            <a:off x="8528509" y="2051122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8" name="矩形 27"/>
          <p:cNvSpPr/>
          <p:nvPr>
            <p:custDataLst>
              <p:tags r:id="rId5"/>
            </p:custDataLst>
          </p:nvPr>
        </p:nvSpPr>
        <p:spPr>
          <a:xfrm>
            <a:off x="2423413" y="2888532"/>
            <a:ext cx="7342439" cy="645606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设立家长开放日，让家长参与学校的教学活动，了解孩子的学习情况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30" name="任意多边形 29"/>
          <p:cNvSpPr/>
          <p:nvPr>
            <p:custDataLst>
              <p:tags r:id="rId6"/>
            </p:custDataLst>
          </p:nvPr>
        </p:nvSpPr>
        <p:spPr>
          <a:xfrm flipV="1">
            <a:off x="2345059" y="2807730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1" name="任意多边形 30"/>
          <p:cNvSpPr/>
          <p:nvPr>
            <p:custDataLst>
              <p:tags r:id="rId7"/>
            </p:custDataLst>
          </p:nvPr>
        </p:nvSpPr>
        <p:spPr>
          <a:xfrm flipH="1">
            <a:off x="8528509" y="3368452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" name="矩形 5"/>
          <p:cNvSpPr/>
          <p:nvPr>
            <p:custDataLst>
              <p:tags r:id="rId8"/>
            </p:custDataLst>
          </p:nvPr>
        </p:nvSpPr>
        <p:spPr>
          <a:xfrm>
            <a:off x="2423413" y="4205862"/>
            <a:ext cx="7342439" cy="645606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建立家长微信群，方便家长与老师之间的沟通和交流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8" name="任意多边形 7"/>
          <p:cNvSpPr/>
          <p:nvPr>
            <p:custDataLst>
              <p:tags r:id="rId9"/>
            </p:custDataLst>
          </p:nvPr>
        </p:nvSpPr>
        <p:spPr>
          <a:xfrm flipV="1">
            <a:off x="2345059" y="4125059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9" name="任意多边形 8"/>
          <p:cNvSpPr/>
          <p:nvPr>
            <p:custDataLst>
              <p:tags r:id="rId10"/>
            </p:custDataLst>
          </p:nvPr>
        </p:nvSpPr>
        <p:spPr>
          <a:xfrm flipH="1">
            <a:off x="8528509" y="4685781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1" name="矩形 10"/>
          <p:cNvSpPr/>
          <p:nvPr>
            <p:custDataLst>
              <p:tags r:id="rId11"/>
            </p:custDataLst>
          </p:nvPr>
        </p:nvSpPr>
        <p:spPr>
          <a:xfrm>
            <a:off x="2423413" y="5523191"/>
            <a:ext cx="7342439" cy="645606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鼓励家长参与学校的决策和管理，提高家长的参与度和责任感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3" name="任意多边形 12"/>
          <p:cNvSpPr/>
          <p:nvPr>
            <p:custDataLst>
              <p:tags r:id="rId12"/>
            </p:custDataLst>
          </p:nvPr>
        </p:nvSpPr>
        <p:spPr>
          <a:xfrm flipV="1">
            <a:off x="2345059" y="5442389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4" name="任意多边形 13"/>
          <p:cNvSpPr/>
          <p:nvPr>
            <p:custDataLst>
              <p:tags r:id="rId13"/>
            </p:custDataLst>
          </p:nvPr>
        </p:nvSpPr>
        <p:spPr>
          <a:xfrm flipH="1">
            <a:off x="8528509" y="6003111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鼓励孩子参与家庭决策</a:t>
            </a:r>
            <a:endParaRPr lang="zh-CN" altLang="en-US"/>
          </a:p>
        </p:txBody>
      </p:sp>
      <p:sp>
        <p:nvSpPr>
          <p:cNvPr id="32" name="矩形 31"/>
          <p:cNvSpPr/>
          <p:nvPr>
            <p:custDataLst>
              <p:tags r:id="rId2"/>
            </p:custDataLst>
          </p:nvPr>
        </p:nvSpPr>
        <p:spPr>
          <a:xfrm>
            <a:off x="2677374" y="1490400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家长可以定期召开家庭会议，让孩子参与讨论和决策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5" name="矩形 4"/>
          <p:cNvSpPr/>
          <p:nvPr>
            <p:custDataLst>
              <p:tags r:id="rId3"/>
            </p:custDataLst>
          </p:nvPr>
        </p:nvSpPr>
        <p:spPr>
          <a:xfrm>
            <a:off x="2677374" y="2725605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家长可以鼓励孩子提出自己的意见和建议，并认真考虑和采纳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6" name="矩形 5"/>
          <p:cNvSpPr/>
          <p:nvPr>
            <p:custDataLst>
              <p:tags r:id="rId4"/>
            </p:custDataLst>
          </p:nvPr>
        </p:nvSpPr>
        <p:spPr>
          <a:xfrm>
            <a:off x="2677374" y="3960809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家长可以分配一些家庭任务给孩子，让他们感受到自己的责任和重要性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8" name="矩形 7"/>
          <p:cNvSpPr/>
          <p:nvPr>
            <p:custDataLst>
              <p:tags r:id="rId5"/>
            </p:custDataLst>
          </p:nvPr>
        </p:nvSpPr>
        <p:spPr>
          <a:xfrm>
            <a:off x="2677374" y="5196014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家长可以鼓励孩子参与一些社会公益活动，培养他们的社会责任感和担当精神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培养孩子的独立自主能力</a:t>
            </a:r>
            <a:endParaRPr lang="zh-CN" altLang="en-US"/>
          </a:p>
        </p:txBody>
      </p:sp>
      <p:sp>
        <p:nvSpPr>
          <p:cNvPr id="263" name="椭圆 262"/>
          <p:cNvSpPr/>
          <p:nvPr>
            <p:custDataLst>
              <p:tags r:id="rId2"/>
            </p:custDataLst>
          </p:nvPr>
        </p:nvSpPr>
        <p:spPr>
          <a:xfrm>
            <a:off x="2414161" y="4122271"/>
            <a:ext cx="7357168" cy="1924802"/>
          </a:xfrm>
          <a:prstGeom prst="ellipse">
            <a:avLst/>
          </a:prstGeom>
          <a:gradFill flip="none" rotWithShape="1">
            <a:gsLst>
              <a:gs pos="100000">
                <a:schemeClr val="accent1">
                  <a:alpha val="10000"/>
                </a:schemeClr>
              </a:gs>
              <a:gs pos="2500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64" name="椭圆 263"/>
          <p:cNvSpPr/>
          <p:nvPr>
            <p:custDataLst>
              <p:tags r:id="rId3"/>
            </p:custDataLst>
          </p:nvPr>
        </p:nvSpPr>
        <p:spPr>
          <a:xfrm>
            <a:off x="3266392" y="4202657"/>
            <a:ext cx="5578093" cy="1652953"/>
          </a:xfrm>
          <a:prstGeom prst="ellipse">
            <a:avLst/>
          </a:prstGeom>
          <a:gradFill flip="none" rotWithShape="1">
            <a:gsLst>
              <a:gs pos="100000">
                <a:schemeClr val="accent1">
                  <a:alpha val="10000"/>
                </a:schemeClr>
              </a:gs>
              <a:gs pos="2500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65" name="椭圆 264"/>
          <p:cNvSpPr/>
          <p:nvPr>
            <p:custDataLst>
              <p:tags r:id="rId4"/>
            </p:custDataLst>
          </p:nvPr>
        </p:nvSpPr>
        <p:spPr>
          <a:xfrm>
            <a:off x="4064378" y="4439243"/>
            <a:ext cx="3981222" cy="1179753"/>
          </a:xfrm>
          <a:prstGeom prst="ellipse">
            <a:avLst/>
          </a:prstGeom>
          <a:gradFill flip="none" rotWithShape="1">
            <a:gsLst>
              <a:gs pos="100000">
                <a:schemeClr val="accent1">
                  <a:alpha val="20000"/>
                </a:schemeClr>
              </a:gs>
              <a:gs pos="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66" name="椭圆 265"/>
          <p:cNvSpPr/>
          <p:nvPr>
            <p:custDataLst>
              <p:tags r:id="rId5"/>
            </p:custDataLst>
          </p:nvPr>
        </p:nvSpPr>
        <p:spPr>
          <a:xfrm>
            <a:off x="4738842" y="4639229"/>
            <a:ext cx="2632042" cy="779952"/>
          </a:xfrm>
          <a:prstGeom prst="ellipse">
            <a:avLst/>
          </a:prstGeom>
          <a:gradFill flip="none" rotWithShape="1">
            <a:gsLst>
              <a:gs pos="100000">
                <a:schemeClr val="accent1">
                  <a:alpha val="20000"/>
                </a:schemeClr>
              </a:gs>
              <a:gs pos="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67" name="椭圆 266"/>
          <p:cNvSpPr/>
          <p:nvPr>
            <p:custDataLst>
              <p:tags r:id="rId6"/>
            </p:custDataLst>
          </p:nvPr>
        </p:nvSpPr>
        <p:spPr>
          <a:xfrm>
            <a:off x="5430299" y="4843791"/>
            <a:ext cx="1513964" cy="448632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268" name="直接连接符 267"/>
          <p:cNvCxnSpPr/>
          <p:nvPr>
            <p:custDataLst>
              <p:tags r:id="rId7"/>
            </p:custDataLst>
          </p:nvPr>
        </p:nvCxnSpPr>
        <p:spPr>
          <a:xfrm flipH="1">
            <a:off x="2869686" y="4769286"/>
            <a:ext cx="0" cy="84746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269" name="椭圆 268"/>
          <p:cNvSpPr/>
          <p:nvPr>
            <p:custDataLst>
              <p:tags r:id="rId8"/>
            </p:custDataLst>
          </p:nvPr>
        </p:nvSpPr>
        <p:spPr>
          <a:xfrm flipV="1">
            <a:off x="2778189" y="4583024"/>
            <a:ext cx="174876" cy="174869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70" name="椭圆 269"/>
          <p:cNvSpPr/>
          <p:nvPr>
            <p:custDataLst>
              <p:tags r:id="rId9"/>
            </p:custDataLst>
          </p:nvPr>
        </p:nvSpPr>
        <p:spPr>
          <a:xfrm flipV="1">
            <a:off x="2820017" y="4625505"/>
            <a:ext cx="90609" cy="90605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71" name="椭圆 270"/>
          <p:cNvSpPr/>
          <p:nvPr>
            <p:custDataLst>
              <p:tags r:id="rId10"/>
            </p:custDataLst>
          </p:nvPr>
        </p:nvSpPr>
        <p:spPr>
          <a:xfrm flipV="1">
            <a:off x="7787004" y="3768700"/>
            <a:ext cx="105273" cy="105270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272" name="直接连接符 271"/>
          <p:cNvCxnSpPr/>
          <p:nvPr>
            <p:custDataLst>
              <p:tags r:id="rId11"/>
            </p:custDataLst>
          </p:nvPr>
        </p:nvCxnSpPr>
        <p:spPr>
          <a:xfrm flipH="1">
            <a:off x="7839942" y="3883724"/>
            <a:ext cx="0" cy="19248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273" name="椭圆 272"/>
          <p:cNvSpPr/>
          <p:nvPr>
            <p:custDataLst>
              <p:tags r:id="rId12"/>
            </p:custDataLst>
          </p:nvPr>
        </p:nvSpPr>
        <p:spPr>
          <a:xfrm flipV="1">
            <a:off x="4010133" y="3643218"/>
            <a:ext cx="387628" cy="387616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274" name="直接连接符 273"/>
          <p:cNvCxnSpPr/>
          <p:nvPr>
            <p:custDataLst>
              <p:tags r:id="rId13"/>
            </p:custDataLst>
          </p:nvPr>
        </p:nvCxnSpPr>
        <p:spPr>
          <a:xfrm flipH="1">
            <a:off x="4202931" y="4062797"/>
            <a:ext cx="0" cy="101706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275" name="直接连接符 274"/>
          <p:cNvCxnSpPr/>
          <p:nvPr>
            <p:custDataLst>
              <p:tags r:id="rId14"/>
            </p:custDataLst>
          </p:nvPr>
        </p:nvCxnSpPr>
        <p:spPr>
          <a:xfrm flipH="1">
            <a:off x="7130839" y="3750400"/>
            <a:ext cx="0" cy="84746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276" name="椭圆 275"/>
          <p:cNvSpPr/>
          <p:nvPr>
            <p:custDataLst>
              <p:tags r:id="rId15"/>
            </p:custDataLst>
          </p:nvPr>
        </p:nvSpPr>
        <p:spPr>
          <a:xfrm flipV="1">
            <a:off x="7039342" y="3564138"/>
            <a:ext cx="174876" cy="174869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77" name="椭圆 276"/>
          <p:cNvSpPr/>
          <p:nvPr>
            <p:custDataLst>
              <p:tags r:id="rId16"/>
            </p:custDataLst>
          </p:nvPr>
        </p:nvSpPr>
        <p:spPr>
          <a:xfrm flipV="1">
            <a:off x="7081169" y="3606619"/>
            <a:ext cx="90609" cy="90605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78" name="椭圆 277"/>
          <p:cNvSpPr/>
          <p:nvPr>
            <p:custDataLst>
              <p:tags r:id="rId17"/>
            </p:custDataLst>
          </p:nvPr>
        </p:nvSpPr>
        <p:spPr>
          <a:xfrm flipV="1">
            <a:off x="3758516" y="4424865"/>
            <a:ext cx="105273" cy="105270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279" name="直接连接符 278"/>
          <p:cNvCxnSpPr/>
          <p:nvPr>
            <p:custDataLst>
              <p:tags r:id="rId18"/>
            </p:custDataLst>
          </p:nvPr>
        </p:nvCxnSpPr>
        <p:spPr>
          <a:xfrm flipH="1">
            <a:off x="3811453" y="4539890"/>
            <a:ext cx="0" cy="1112963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280" name="椭圆 279"/>
          <p:cNvSpPr/>
          <p:nvPr>
            <p:custDataLst>
              <p:tags r:id="rId19"/>
            </p:custDataLst>
          </p:nvPr>
        </p:nvSpPr>
        <p:spPr>
          <a:xfrm flipV="1">
            <a:off x="8529438" y="4660797"/>
            <a:ext cx="264040" cy="264032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281" name="直接连接符 280"/>
          <p:cNvCxnSpPr/>
          <p:nvPr>
            <p:custDataLst>
              <p:tags r:id="rId20"/>
            </p:custDataLst>
          </p:nvPr>
        </p:nvCxnSpPr>
        <p:spPr>
          <a:xfrm flipH="1">
            <a:off x="8660148" y="4953588"/>
            <a:ext cx="0" cy="4129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282" name="椭圆 281"/>
          <p:cNvSpPr/>
          <p:nvPr>
            <p:custDataLst>
              <p:tags r:id="rId21"/>
            </p:custDataLst>
          </p:nvPr>
        </p:nvSpPr>
        <p:spPr>
          <a:xfrm flipV="1">
            <a:off x="4949286" y="4972540"/>
            <a:ext cx="327062" cy="327050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283" name="直接连接符 282"/>
          <p:cNvCxnSpPr/>
          <p:nvPr>
            <p:custDataLst>
              <p:tags r:id="rId22"/>
            </p:custDataLst>
          </p:nvPr>
        </p:nvCxnSpPr>
        <p:spPr>
          <a:xfrm flipH="1">
            <a:off x="5110059" y="5351600"/>
            <a:ext cx="0" cy="7225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284" name="图形 15"/>
          <p:cNvSpPr/>
          <p:nvPr>
            <p:custDataLst>
              <p:tags r:id="rId23"/>
            </p:custDataLst>
          </p:nvPr>
        </p:nvSpPr>
        <p:spPr>
          <a:xfrm>
            <a:off x="5016602" y="5042470"/>
            <a:ext cx="187014" cy="182226"/>
          </a:xfrm>
          <a:custGeom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85" name="图形 19"/>
          <p:cNvSpPr/>
          <p:nvPr>
            <p:custDataLst>
              <p:tags r:id="rId24"/>
            </p:custDataLst>
          </p:nvPr>
        </p:nvSpPr>
        <p:spPr>
          <a:xfrm>
            <a:off x="8597408" y="4734648"/>
            <a:ext cx="128077" cy="115335"/>
          </a:xfrm>
          <a:custGeom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86" name="图形 27"/>
          <p:cNvSpPr/>
          <p:nvPr>
            <p:custDataLst>
              <p:tags r:id="rId25"/>
            </p:custDataLst>
          </p:nvPr>
        </p:nvSpPr>
        <p:spPr>
          <a:xfrm>
            <a:off x="4113394" y="3767392"/>
            <a:ext cx="181121" cy="139302"/>
          </a:xfrm>
          <a:custGeom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87" name="任意多边形: 形状 286"/>
          <p:cNvSpPr/>
          <p:nvPr>
            <p:custDataLst>
              <p:tags r:id="rId26"/>
            </p:custDataLst>
          </p:nvPr>
        </p:nvSpPr>
        <p:spPr>
          <a:xfrm>
            <a:off x="5421150" y="3716415"/>
            <a:ext cx="1343154" cy="1343161"/>
          </a:xfrm>
          <a:custGeom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92000">
                <a:schemeClr val="accent1">
                  <a:lumMod val="75000"/>
                </a:schemeClr>
              </a:gs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20" name="正文"/>
          <p:cNvSpPr txBox="1"/>
          <p:nvPr>
            <p:custDataLst>
              <p:tags r:id="rId27"/>
            </p:custDataLst>
          </p:nvPr>
        </p:nvSpPr>
        <p:spPr>
          <a:xfrm>
            <a:off x="608400" y="3788960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鼓励孩子自己做决定，家长提供建议和指导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" name="正文"/>
          <p:cNvSpPr txBox="1"/>
          <p:nvPr>
            <p:custDataLst>
              <p:tags r:id="rId28"/>
            </p:custDataLst>
          </p:nvPr>
        </p:nvSpPr>
        <p:spPr>
          <a:xfrm>
            <a:off x="9419575" y="3788960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鼓励孩子参与家庭事务，让孩子学会承担责任和义务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2" name="正文"/>
          <p:cNvSpPr txBox="1"/>
          <p:nvPr>
            <p:custDataLst>
              <p:tags r:id="rId29"/>
            </p:custDataLst>
          </p:nvPr>
        </p:nvSpPr>
        <p:spPr>
          <a:xfrm>
            <a:off x="7063523" y="1665572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给孩子提供独立的空间和时间，让孩子学会自我管理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5" name="正文"/>
          <p:cNvSpPr txBox="1"/>
          <p:nvPr>
            <p:custDataLst>
              <p:tags r:id="rId30"/>
            </p:custDataLst>
          </p:nvPr>
        </p:nvSpPr>
        <p:spPr>
          <a:xfrm>
            <a:off x="2964451" y="1665572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培养孩子的独立思考能力，让孩子学会分析和解决问题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文本占位符 4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Part Three</a:t>
            </a:r>
            <a:endParaRPr lang="zh-CN" altLang="en-US"/>
          </a:p>
        </p:txBody>
      </p:sp>
      <p:sp>
        <p:nvSpPr>
          <p:cNvPr id="6" name="标题 5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家长会的效果评估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观察孩子的行为变化</a:t>
            </a:r>
            <a:endParaRPr lang="zh-CN" altLang="en-US"/>
          </a:p>
        </p:txBody>
      </p:sp>
      <p:sp>
        <p:nvSpPr>
          <p:cNvPr id="31" name="五边形 30"/>
          <p:cNvSpPr/>
          <p:nvPr>
            <p:custDataLst>
              <p:tags r:id="rId2"/>
            </p:custDataLst>
          </p:nvPr>
        </p:nvSpPr>
        <p:spPr>
          <a:xfrm>
            <a:off x="608400" y="3293207"/>
            <a:ext cx="2907318" cy="1181787"/>
          </a:xfrm>
          <a:prstGeom prst="homePlate">
            <a:avLst/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37" name="燕尾形 36"/>
          <p:cNvSpPr/>
          <p:nvPr>
            <p:custDataLst>
              <p:tags r:id="rId3"/>
            </p:custDataLst>
          </p:nvPr>
        </p:nvSpPr>
        <p:spPr>
          <a:xfrm>
            <a:off x="3220492" y="3293207"/>
            <a:ext cx="2907318" cy="1181787"/>
          </a:xfrm>
          <a:prstGeom prst="chevron">
            <a:avLst/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38" name="燕尾形 37"/>
          <p:cNvSpPr/>
          <p:nvPr>
            <p:custDataLst>
              <p:tags r:id="rId4"/>
            </p:custDataLst>
          </p:nvPr>
        </p:nvSpPr>
        <p:spPr>
          <a:xfrm>
            <a:off x="8444676" y="3293207"/>
            <a:ext cx="2907318" cy="1181787"/>
          </a:xfrm>
          <a:prstGeom prst="chevron">
            <a:avLst/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39" name="燕尾形 38"/>
          <p:cNvSpPr/>
          <p:nvPr>
            <p:custDataLst>
              <p:tags r:id="rId5"/>
            </p:custDataLst>
          </p:nvPr>
        </p:nvSpPr>
        <p:spPr>
          <a:xfrm>
            <a:off x="5832584" y="3293207"/>
            <a:ext cx="2907318" cy="1181787"/>
          </a:xfrm>
          <a:prstGeom prst="chevron">
            <a:avLst/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4" name="文本框 3"/>
          <p:cNvSpPr txBox="1"/>
          <p:nvPr>
            <p:custDataLst>
              <p:tags r:id="rId6"/>
            </p:custDataLst>
          </p:nvPr>
        </p:nvSpPr>
        <p:spPr>
          <a:xfrm>
            <a:off x="3159684" y="4727038"/>
            <a:ext cx="3135568" cy="1373904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uFillTx/>
                <a:latin typeface="+mn-ea"/>
                <a:sym typeface="+mn-ea"/>
              </a:rPr>
              <a:t>孩子是否更加关心他人，愿意帮助他人</a:t>
            </a:r>
            <a:endParaRPr lang="zh-CN" altLang="en-US" sz="1400" spc="150">
              <a:solidFill>
                <a:schemeClr val="tx1"/>
              </a:solidFill>
              <a:effectLst/>
              <a:uFillTx/>
              <a:latin typeface="+mn-ea"/>
              <a:sym typeface="+mn-ea"/>
            </a:endParaRPr>
          </a:p>
        </p:txBody>
      </p:sp>
      <p:sp>
        <p:nvSpPr>
          <p:cNvPr id="7" name="文本框 6"/>
          <p:cNvSpPr txBox="1"/>
          <p:nvPr>
            <p:custDataLst>
              <p:tags r:id="rId7"/>
            </p:custDataLst>
          </p:nvPr>
        </p:nvSpPr>
        <p:spPr>
          <a:xfrm>
            <a:off x="608400" y="1639940"/>
            <a:ext cx="3135568" cy="141444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uFillTx/>
                <a:latin typeface="+mn-ea"/>
                <a:sym typeface="+mn-ea"/>
              </a:rPr>
              <a:t>孩子是否更加主动地承担家务和责任</a:t>
            </a:r>
            <a:endParaRPr lang="zh-CN" altLang="en-US" sz="1400" spc="150">
              <a:solidFill>
                <a:schemeClr val="tx1"/>
              </a:solidFill>
              <a:effectLst/>
              <a:uFillTx/>
              <a:latin typeface="+mn-ea"/>
              <a:sym typeface="+mn-ea"/>
            </a:endParaRPr>
          </a:p>
        </p:txBody>
      </p:sp>
      <p:sp>
        <p:nvSpPr>
          <p:cNvPr id="8" name="文本框 7"/>
          <p:cNvSpPr txBox="1"/>
          <p:nvPr>
            <p:custDataLst>
              <p:tags r:id="rId8"/>
            </p:custDataLst>
          </p:nvPr>
        </p:nvSpPr>
        <p:spPr>
          <a:xfrm>
            <a:off x="5830821" y="1639940"/>
            <a:ext cx="3135568" cy="141444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uFillTx/>
                <a:latin typeface="+mn-ea"/>
                <a:sym typeface="+mn-ea"/>
              </a:rPr>
              <a:t>孩子是否更加独立，能够自己解决问题</a:t>
            </a:r>
            <a:endParaRPr lang="zh-CN" altLang="en-US" sz="1400" spc="150">
              <a:solidFill>
                <a:schemeClr val="tx1"/>
              </a:solidFill>
              <a:effectLst/>
              <a:uFillTx/>
              <a:latin typeface="+mn-ea"/>
              <a:sym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9"/>
            </p:custDataLst>
          </p:nvPr>
        </p:nvSpPr>
        <p:spPr>
          <a:xfrm>
            <a:off x="8442032" y="4727038"/>
            <a:ext cx="3135568" cy="1373904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uFillTx/>
                <a:latin typeface="+mn-ea"/>
                <a:sym typeface="+mn-ea"/>
              </a:rPr>
              <a:t>孩子是否更加自信，敢于表达自己的观点和想法</a:t>
            </a:r>
            <a:endParaRPr lang="zh-CN" altLang="en-US" sz="1400" spc="150">
              <a:solidFill>
                <a:schemeClr val="tx1"/>
              </a:solidFill>
              <a:effectLst/>
              <a:uFillTx/>
              <a:latin typeface="+mn-ea"/>
              <a:sym typeface="+mn-ea"/>
            </a:endParaRPr>
          </a:p>
        </p:txBody>
      </p:sp>
    </p:spTree>
    <p:custDataLst>
      <p:tags r:id="rId10"/>
    </p:custDataLst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https://d.book118.com/605211112124011040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/单击此处添加副标题内容/"/>
  <p:tag name="KSO_WM_UNIT_TYPE" val="b"/>
  <p:tag name="KSO_WM_UNIT_VALUE" val="17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&#10;标题"/>
  <p:tag name="KSO_WM_UNIT_TYPE" val="a"/>
  <p:tag name="KSO_WM_UNIT_VALUE" val="10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&#10;第二级&#10;第三级&#10;第四级&#10;第五级"/>
  <p:tag name="KSO_WM_UNIT_SUBTYPE" val="a"/>
  <p:tag name="KSO_WM_UNIT_TYPE" val="f"/>
  <p:tag name="KSO_WM_UNIT_VALUE" val="60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"/>
  <p:tag name="KSO_WM_UNIT_INDEX" val="6"/>
  <p:tag name="KSO_WM_UNIT_LAYERLEVEL" val="1"/>
  <p:tag name="KSO_WM_UNIT_TYPE" val="i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6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&#10;第二级&#10;第三级&#10;第四级&#10;第五级"/>
  <p:tag name="KSO_WM_UNIT_SUBTYPE" val="a"/>
  <p:tag name="KSO_WM_UNIT_TYPE" val="f"/>
  <p:tag name="KSO_WM_UNIT_VALUE" val="60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&#10;第二级&#10;第三级&#10;第四级&#10;第五级"/>
  <p:tag name="KSO_WM_UNIT_SUBTYPE" val="a"/>
  <p:tag name="KSO_WM_UNIT_TYPE" val="f"/>
  <p:tag name="KSO_WM_UNIT_VALUE" val="60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&#10;第二级&#10;第三级&#10;第四级&#10;第五级"/>
  <p:tag name="KSO_WM_UNIT_SUBTYPE" val="a"/>
  <p:tag name="KSO_WM_UNIT_TYPE" val="h_f"/>
  <p:tag name="KSO_WM_UNIT_VALUE" val="60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&#10;第二级&#10;第三级&#10;第四级&#10;第五级"/>
  <p:tag name="KSO_WM_UNIT_SUBTYPE" val="a"/>
  <p:tag name="KSO_WM_UNIT_TYPE" val="h_f"/>
  <p:tag name="KSO_WM_UNIT_VALUE" val="60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&#10;第二级&#10;第三级&#10;第四级&#10;第五级"/>
  <p:tag name="KSO_WM_UNIT_SUBTYPE" val="a"/>
  <p:tag name="KSO_WM_UNIT_TYPE" val="f"/>
  <p:tag name="KSO_WM_UNIT_VALUE" val="60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选择预设副标题"/>
  <p:tag name="KSO_WM_UNIT_TYPE" val="b"/>
  <p:tag name="KSO_WM_UNIT_VALUE" val="17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观看"/>
  <p:tag name="KSO_WM_UNIT_TYPE" val="a"/>
  <p:tag name="KSO_WM_UNIT_VALUE" val="10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0287"/>
  <p:tag name="KSO_WM_TEMPLATE_MASTER_TYPE" val="0"/>
  <p:tag name="KSO_WM_TEMPLATE_SUBCATEGORY" val="29"/>
  <p:tag name="KSO_WM_TEMPLATE_THUMBS_INDEX" val="1、11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7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/单击此处添加副标题内容/"/>
  <p:tag name="KSO_WM_UNIT_TYPE" val="b"/>
  <p:tag name="KSO_WM_UNIT_VALUE" val="17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7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&#10;标题"/>
  <p:tag name="KSO_WM_UNIT_TYPE" val="a"/>
  <p:tag name="KSO_WM_UNIT_VALUE" val="10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7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0"/>
</p:tagLst>
</file>

<file path=ppt/tags/tag88.xml><?xml version="1.0" encoding="utf-8"?>
<p:tagLst xmlns:p="http://schemas.openxmlformats.org/presentationml/2006/main">
  <p:tag name="KSO_WM_BEAUTIFY_FLAG" val="#wm#"/>
  <p:tag name="KSO_WM_SLIDE_CONTENT_AREA" val="{&quot;left&quot;:&quot;249&quot;,&quot;top&quot;:&quot;62.3&quot;,&quot;width&quot;:&quot;455.55&quot;,&quot;height&quot;:&quot;339.3&quot;}"/>
  <p:tag name="KSO_WM_SLIDE_ID" val="custom20230287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0287"/>
  <p:tag name="KSO_WM_TEMPLATE_MASTER_TYPE" val="0"/>
  <p:tag name="KSO_WM_TEMPLATE_SUBCATEGORY" val="29"/>
  <p:tag name="KSO_WM_TEMPLATE_THUMBS_INDEX" val="1、11"/>
</p:tagLst>
</file>

<file path=ppt/tags/tag8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5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EXT_FILL_FORE_SCHEMECOLOR_INDEX" val="5"/>
  <p:tag name="KSO_WM_UNIT_TEXT_FILL_TYPE" val="1"/>
  <p:tag name="KSO_WM_UNIT_TYPE" val="a"/>
  <p:tag name="KSO_WM_UNIT_USESOURCEFORMAT_APPLY" val="0"/>
  <p:tag name="KSO_WM_UNIT_VALUE" val="10"/>
</p:tagLst>
</file>

<file path=ppt/tags/tag9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custom20230287_5*l_h_i*1_1_1"/>
  <p:tag name="KSO_WM_UNIT_INDEX" val="1_1_1"/>
  <p:tag name="KSO_WM_UNIT_LAYERLEVEL" val="1_1_1"/>
  <p:tag name="KSO_WM_UNIT_PRESET_TEXT" val="Part One."/>
  <p:tag name="KSO_WM_UNIT_SUBTYPE" val="d"/>
  <p:tag name="KSO_WM_UNIT_TEXT_FILL_FORE_SCHEMECOLOR_INDEX" val="14"/>
  <p:tag name="KSO_WM_UNIT_TEXT_FILL_TYPE" val="1"/>
  <p:tag name="KSO_WM_UNIT_TYPE" val="l_h_i"/>
  <p:tag name="KSO_WM_UNIT_USESOURCEFORMAT_APPLY" val="0"/>
</p:tagLst>
</file>

<file path=ppt/tags/tag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5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EXT_FILL_FORE_SCHEMECOLOR_INDEX" val="5"/>
  <p:tag name="KSO_WM_UNIT_TEXT_FILL_TYPE" val="1"/>
  <p:tag name="KSO_WM_UNIT_TYPE" val="l_h_a"/>
  <p:tag name="KSO_WM_UNIT_USESOURCEFORMAT_APPLY" val="0"/>
</p:tagLst>
</file>

<file path=ppt/tags/tag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5*l_h_i*1_1_2"/>
  <p:tag name="KSO_WM_UNIT_INDEX" val="1_1_2"/>
  <p:tag name="KSO_WM_UNIT_LAYERLEVEL" val="1_1_1"/>
  <p:tag name="KSO_WM_UNIT_LINE_FILL_TYPE" val="2"/>
  <p:tag name="KSO_WM_UNIT_LINE_FORE_SCHEMECOLOR_INDEX" val="5"/>
  <p:tag name="KSO_WM_UNIT_TYPE" val="l_h_i"/>
  <p:tag name="KSO_WM_UNIT_USESOURCEFORMAT_APPLY" val="0"/>
</p:tagLst>
</file>

<file path=ppt/tags/tag9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custom20230287_5*l_h_i*1_2_1"/>
  <p:tag name="KSO_WM_UNIT_INDEX" val="1_2_1"/>
  <p:tag name="KSO_WM_UNIT_LAYERLEVEL" val="1_1_1"/>
  <p:tag name="KSO_WM_UNIT_PRESET_TEXT" val="Part Two."/>
  <p:tag name="KSO_WM_UNIT_SUBTYPE" val="d"/>
  <p:tag name="KSO_WM_UNIT_TEXT_FILL_FORE_SCHEMECOLOR_INDEX" val="14"/>
  <p:tag name="KSO_WM_UNIT_TEXT_FILL_TYPE" val="1"/>
  <p:tag name="KSO_WM_UNIT_TYPE" val="l_h_i"/>
  <p:tag name="KSO_WM_UNIT_USESOURCEFORMAT_APPLY" val="0"/>
</p:tagLst>
</file>

<file path=ppt/tags/tag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5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EXT_FILL_FORE_SCHEMECOLOR_INDEX" val="5"/>
  <p:tag name="KSO_WM_UNIT_TEXT_FILL_TYPE" val="1"/>
  <p:tag name="KSO_WM_UNIT_TYPE" val="l_h_a"/>
  <p:tag name="KSO_WM_UNIT_USESOURCEFORMAT_APPLY" val="0"/>
</p:tagLst>
</file>

<file path=ppt/tags/tag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5*l_h_i*1_2_2"/>
  <p:tag name="KSO_WM_UNIT_INDEX" val="1_2_2"/>
  <p:tag name="KSO_WM_UNIT_LAYERLEVEL" val="1_1_1"/>
  <p:tag name="KSO_WM_UNIT_LINE_FILL_TYPE" val="2"/>
  <p:tag name="KSO_WM_UNIT_LINE_FORE_SCHEMECOLOR_INDEX" val="5"/>
  <p:tag name="KSO_WM_UNIT_TYPE" val="l_h_i"/>
  <p:tag name="KSO_WM_UNIT_USESOURCEFORMAT_APPLY" val="0"/>
</p:tagLst>
</file>

<file path=ppt/tags/tag9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custom20230287_5*l_h_i*1_3_1"/>
  <p:tag name="KSO_WM_UNIT_INDEX" val="1_3_1"/>
  <p:tag name="KSO_WM_UNIT_LAYERLEVEL" val="1_1_1"/>
  <p:tag name="KSO_WM_UNIT_PRESET_TEXT" val="Part Three."/>
  <p:tag name="KSO_WM_UNIT_SUBTYPE" val="d"/>
  <p:tag name="KSO_WM_UNIT_TEXT_FILL_FORE_SCHEMECOLOR_INDEX" val="14"/>
  <p:tag name="KSO_WM_UNIT_TEXT_FILL_TYPE" val="1"/>
  <p:tag name="KSO_WM_UNIT_TYPE" val="l_h_i"/>
  <p:tag name="KSO_WM_UNIT_USESOURCEFORMAT_APPLY" val="0"/>
</p:tagLst>
</file>

<file path=ppt/tags/tag9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5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EXT_FILL_FORE_SCHEMECOLOR_INDEX" val="5"/>
  <p:tag name="KSO_WM_UNIT_TEXT_FILL_TYPE" val="1"/>
  <p:tag name="KSO_WM_UNIT_TYPE" val="l_h_a"/>
  <p:tag name="KSO_WM_UNIT_USESOURCEFORMAT_APPLY" val="0"/>
</p:tagLst>
</file>

<file path=ppt/tags/tag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5*l_h_i*1_3_2"/>
  <p:tag name="KSO_WM_UNIT_INDEX" val="1_3_2"/>
  <p:tag name="KSO_WM_UNIT_LAYERLEVEL" val="1_1_1"/>
  <p:tag name="KSO_WM_UNIT_LINE_FILL_TYPE" val="2"/>
  <p:tag name="KSO_WM_UNIT_LINE_FORE_SCHEMECOLOR_INDEX" val="5"/>
  <p:tag name="KSO_WM_UNIT_TYPE" val="l_h_i"/>
  <p:tag name="KSO_WM_UNIT_USESOURCEFORMAT_APPLY" val="0"/>
</p:tagLst>
</file>

<file path=ppt/tags/tag9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custom20230287_5*l_h_i*1_4_1"/>
  <p:tag name="KSO_WM_UNIT_INDEX" val="1_4_1"/>
  <p:tag name="KSO_WM_UNIT_LAYERLEVEL" val="1_1_1"/>
  <p:tag name="KSO_WM_UNIT_PRESET_TEXT" val="Part Four."/>
  <p:tag name="KSO_WM_UNIT_SUBTYPE" val="d"/>
  <p:tag name="KSO_WM_UNIT_TEXT_FILL_FORE_SCHEMECOLOR_INDEX" val="14"/>
  <p:tag name="KSO_WM_UNIT_TEXT_FILL_TYPE" val="1"/>
  <p:tag name="KSO_WM_UNIT_TYPE" val="l_h_i"/>
  <p:tag name="KSO_WM_UNIT_USESOURCEFORMAT_APPLY" val="0"/>
</p:tagLst>
</file>

<file path=ppt/tags/tag10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5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EXT_FILL_FORE_SCHEMECOLOR_INDEX" val="5"/>
  <p:tag name="KSO_WM_UNIT_TEXT_FILL_TYPE" val="1"/>
  <p:tag name="KSO_WM_UNIT_TYPE" val="l_h_a"/>
  <p:tag name="KSO_WM_UNIT_USESOURCEFORMAT_APPLY" val="0"/>
</p:tagLst>
</file>

<file path=ppt/tags/tag10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5*l_h_i*1_4_2"/>
  <p:tag name="KSO_WM_UNIT_INDEX" val="1_4_2"/>
  <p:tag name="KSO_WM_UNIT_LAYERLEVEL" val="1_1_1"/>
  <p:tag name="KSO_WM_UNIT_LINE_FILL_TYPE" val="2"/>
  <p:tag name="KSO_WM_UNIT_LINE_FORE_SCHEMECOLOR_INDEX" val="5"/>
  <p:tag name="KSO_WM_UNIT_TYPE" val="l_h_i"/>
  <p:tag name="KSO_WM_UNIT_USESOURCEFORMAT_APPLY" val="0"/>
</p:tagLst>
</file>

<file path=ppt/tags/tag1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custom20230287_5*l_h_i*1_5_1"/>
  <p:tag name="KSO_WM_UNIT_INDEX" val="1_5_1"/>
  <p:tag name="KSO_WM_UNIT_LAYERLEVEL" val="1_1_1"/>
  <p:tag name="KSO_WM_UNIT_PRESET_TEXT" val="Part Five."/>
  <p:tag name="KSO_WM_UNIT_SUBTYPE" val="d"/>
  <p:tag name="KSO_WM_UNIT_TEXT_FILL_FORE_SCHEMECOLOR_INDEX" val="14"/>
  <p:tag name="KSO_WM_UNIT_TEXT_FILL_TYPE" val="1"/>
  <p:tag name="KSO_WM_UNIT_TYPE" val="l_h_i"/>
  <p:tag name="KSO_WM_UNIT_USESOURCEFORMAT_APPLY" val="0"/>
</p:tagLst>
</file>

<file path=ppt/tags/tag1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5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EXT_FILL_FORE_SCHEMECOLOR_INDEX" val="5"/>
  <p:tag name="KSO_WM_UNIT_TEXT_FILL_TYPE" val="1"/>
  <p:tag name="KSO_WM_UNIT_TYPE" val="l_h_a"/>
  <p:tag name="KSO_WM_UNIT_USESOURCEFORMAT_APPLY" val="0"/>
</p:tagLst>
</file>

<file path=ppt/tags/tag1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5*l_h_i*1_5_2"/>
  <p:tag name="KSO_WM_UNIT_INDEX" val="1_5_2"/>
  <p:tag name="KSO_WM_UNIT_LAYERLEVEL" val="1_1_1"/>
  <p:tag name="KSO_WM_UNIT_LINE_FILL_TYPE" val="2"/>
  <p:tag name="KSO_WM_UNIT_LINE_FORE_SCHEMECOLOR_INDEX" val="5"/>
  <p:tag name="KSO_WM_UNIT_TYPE" val="l_h_i"/>
  <p:tag name="KSO_WM_UNIT_USESOURCEFORMAT_APPLY" val="0"/>
</p:tagLst>
</file>

<file path=ppt/tags/tag105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287_5"/>
  <p:tag name="KSO_WM_SLIDE_INDEX" val="5"/>
  <p:tag name="KSO_WM_SLIDE_ITEM_CNT" val="5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0287"/>
  <p:tag name="KSO_WM_TEMPLATE_MASTER_TYPE" val="0"/>
  <p:tag name="KSO_WM_TEMPLATE_SUBCATEGORY" val="29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7_9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6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7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08.xml><?xml version="1.0" encoding="utf-8"?>
<p:tagLst xmlns:p="http://schemas.openxmlformats.org/presentationml/2006/main">
  <p:tag name="KSO_WM_BEAUTIFY_FLAG" val="#wm#"/>
  <p:tag name="KSO_WM_SLIDE_CONTENT_AREA" val="{&quot;left&quot;:&quot;186.6&quot;,&quot;top&quot;:&quot;106.8713&quot;,&quot;width&quot;:&quot;584.3&quot;,&quot;height&quot;:&quot;339.3&quot;}"/>
  <p:tag name="KSO_WM_SLIDE_ID" val="custom20230287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287"/>
  <p:tag name="KSO_WM_TEMPLATE_MASTER_TYPE" val="0"/>
  <p:tag name="KSO_WM_TEMPLATE_SUBCATEGORY" val="29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SHADOW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SHADOW_SCHEMECOLOR_INDEX" val="6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SHADOW_SCHEMECOLOR_INDEX" val="7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FILL_TYPE" val="1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SHADOW_SCHEMECOLOR_INDEX" val="7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56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56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56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56"/>
</p:tagLst>
</file>

<file path=ppt/tags/tag117.xml><?xml version="1.0" encoding="utf-8"?>
<p:tagLst xmlns:p="http://schemas.openxmlformats.org/presentationml/2006/main">
  <p:tag name="KSO_WM_TEMPLATE_CATEGORY" val="custom"/>
  <p:tag name="KSO_WM_TEMPLATE_INDEX" val="20230287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70_3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EXT_FILL_FORE_SCHEMECOLOR_INDEX" val="2"/>
  <p:tag name="KSO_WM_UNIT_TEXT_FILL_TYPE" val="1"/>
  <p:tag name="KSO_WM_UNIT_TYPE" val="l_h_f"/>
  <p:tag name="KSO_WM_UNIT_USESOURCEFORMAT_APPLY" val="0"/>
  <p:tag name="KSO_WM_UNIT_VALUE" val="46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70_3*l_h_i*1_2_1"/>
  <p:tag name="KSO_WM_UNIT_INDEX" val="1_2_1"/>
  <p:tag name="KSO_WM_UNIT_LAYERLEVEL" val="1_1_1"/>
  <p:tag name="KSO_WM_UNIT_LINE_FILL_TYPE" val="2"/>
  <p:tag name="KSO_WM_UNIT_LINE_FORE_SCHEMECOLOR_INDEX" val="7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70_3*l_h_i*1_2_2"/>
  <p:tag name="KSO_WM_UNIT_INDEX" val="1_2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46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1"/>
  <p:tag name="KSO_WM_UNIT_INDEX" val="1_3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EXT_FILL_FORE_SCHEMECOLOR_INDEX" val="2"/>
  <p:tag name="KSO_WM_UNIT_TEXT_FILL_TYPE" val="1"/>
  <p:tag name="KSO_WM_UNIT_TYPE" val="l_h_f"/>
  <p:tag name="KSO_WM_UNIT_USESOURCEFORMAT_APPLY" val="0"/>
  <p:tag name="KSO_WM_UNIT_VALUE" val="46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70_3*l_h_i*1_3_2"/>
  <p:tag name="KSO_WM_UNIT_INDEX" val="1_3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70_3*l_h_i*1_4_1"/>
  <p:tag name="KSO_WM_UNIT_INDEX" val="1_4_1"/>
  <p:tag name="KSO_WM_UNIT_LAYERLEVEL" val="1_1_1"/>
  <p:tag name="KSO_WM_UNIT_LINE_FILL_TYPE" val="2"/>
  <p:tag name="KSO_WM_UNIT_LINE_FORE_SCHEMECOLOR_INDEX" val="7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70_3*l_h_i*1_4_2"/>
  <p:tag name="KSO_WM_UNIT_INDEX" val="1_4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46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1_1"/>
  <p:tag name="KSO_WM_UNIT_INDEX" val="1_1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175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2_1"/>
  <p:tag name="KSO_WM_UNIT_INDEX" val="1_2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175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3_1"/>
  <p:tag name="KSO_WM_UNIT_INDEX" val="1_3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175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4_1"/>
  <p:tag name="KSO_WM_UNIT_INDEX" val="1_4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175"/>
</p:tagLst>
</file>

<file path=ppt/tags/tag13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7_9*e*1"/>
  <p:tag name="KSO_WM_UNIT_INDEX" val="1"/>
  <p:tag name="KSO_WM_UNIT_LAYERLEVEL" val="1"/>
  <p:tag name="KSO_WM_UNIT_NOCLEAR" val="0"/>
  <p:tag name="KSO_WM_UNIT_PRESET_TEXT" val="Part Two"/>
  <p:tag name="KSO_WM_UNIT_TYPE" val="e"/>
  <p:tag name="KSO_WM_UNIT_VALUE" val="6"/>
</p:tagLst>
</file>

<file path=ppt/tags/tag13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7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36.xml><?xml version="1.0" encoding="utf-8"?>
<p:tagLst xmlns:p="http://schemas.openxmlformats.org/presentationml/2006/main">
  <p:tag name="KSO_WM_BEAUTIFY_FLAG" val="#wm#"/>
  <p:tag name="KSO_WM_SLIDE_CONTENT_AREA" val="{&quot;left&quot;:&quot;186.6&quot;,&quot;top&quot;:&quot;106.8713&quot;,&quot;width&quot;:&quot;584.3&quot;,&quot;height&quot;:&quot;339.3&quot;}"/>
  <p:tag name="KSO_WM_SLIDE_ID" val="custom20230287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287"/>
  <p:tag name="KSO_WM_TEMPLATE_MASTER_TYPE" val="0"/>
  <p:tag name="KSO_WM_TEMPLATE_SUBCATEGORY" val="29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01_3*l_h_i*1_3_3"/>
  <p:tag name="KSO_WM_UNIT_INDEX" val="1_3_3"/>
  <p:tag name="KSO_WM_UNIT_LAYERLEVEL" val="1_1_1"/>
  <p:tag name="KSO_WM_UNIT_SHADOW_SCHEMECOLOR_INDEX" val="7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01_3*l_h_i*1_3_1"/>
  <p:tag name="KSO_WM_UNIT_INDEX" val="1_3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01_3*l_h_i*1_1_3"/>
  <p:tag name="KSO_WM_UNIT_INDEX" val="1_1_3"/>
  <p:tag name="KSO_WM_UNIT_LAYERLEVEL" val="1_1_1"/>
  <p:tag name="KSO_WM_UNIT_SHADOW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01_3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301_3*l_h_i*1_2_3"/>
  <p:tag name="KSO_WM_UNIT_INDEX" val="1_2_3"/>
  <p:tag name="KSO_WM_UNIT_LAYERLEVEL" val="1_1_1"/>
  <p:tag name="KSO_WM_UNIT_SHADOW_SCHEMECOLOR_INDEX" val="6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301_3*l_h_i*1_2_1"/>
  <p:tag name="KSO_WM_UNIT_INDEX" val="1_2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301_3*l_h_i*1_4_3"/>
  <p:tag name="KSO_WM_UNIT_INDEX" val="1_4_3"/>
  <p:tag name="KSO_WM_UNIT_LAYERLEVEL" val="1_1_1"/>
  <p:tag name="KSO_WM_UNIT_SHADOW_SCHEMECOLOR_INDEX" val="8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301_3*l_h_i*1_4_1"/>
  <p:tag name="KSO_WM_UNIT_INDEX" val="1_4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</p:tagLst>
</file>

<file path=ppt/tags/tag153.xml><?xml version="1.0" encoding="utf-8"?>
<p:tagLst xmlns:p="http://schemas.openxmlformats.org/presentationml/2006/main">
  <p:tag name="KSO_WM_TEMPLATE_CATEGORY" val="custom"/>
  <p:tag name="KSO_WM_TEMPLATE_INDEX" val="20230287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099_3*l_h_f*1_1_1"/>
  <p:tag name="KSO_WM_UNIT_INDEX" val="1_1_1"/>
  <p:tag name="KSO_WM_UNIT_LAYERLEVEL" val="1_1_1"/>
  <p:tag name="KSO_WM_UNIT_LINE_FILL_TYPE" val="2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1_1"/>
  <p:tag name="KSO_WM_UNIT_INDEX" val="1_1_1"/>
  <p:tag name="KSO_WM_UNIT_LAYERLEVEL" val="1_1_1"/>
  <p:tag name="KSO_WM_UNIT_LINE_FILL_TYPE" val="2"/>
  <p:tag name="KSO_WM_UNIT_LINE_FORE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1_2"/>
  <p:tag name="KSO_WM_UNIT_INDEX" val="1_1_2"/>
  <p:tag name="KSO_WM_UNIT_LAYERLEVEL" val="1_1_1"/>
  <p:tag name="KSO_WM_UNIT_LINE_FILL_TYPE" val="2"/>
  <p:tag name="KSO_WM_UNIT_LINE_FORE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099_3*l_h_f*1_2_1"/>
  <p:tag name="KSO_WM_UNIT_INDEX" val="1_2_1"/>
  <p:tag name="KSO_WM_UNIT_LAYERLEVEL" val="1_1_1"/>
  <p:tag name="KSO_WM_UNIT_LINE_FILL_TYPE" val="2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2_1"/>
  <p:tag name="KSO_WM_UNIT_INDEX" val="1_2_1"/>
  <p:tag name="KSO_WM_UNIT_LAYERLEVEL" val="1_1_1"/>
  <p:tag name="KSO_WM_UNIT_LINE_FILL_TYPE" val="2"/>
  <p:tag name="KSO_WM_UNIT_LINE_FORE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2_2"/>
  <p:tag name="KSO_WM_UNIT_INDEX" val="1_2_2"/>
  <p:tag name="KSO_WM_UNIT_LAYERLEVEL" val="1_1_1"/>
  <p:tag name="KSO_WM_UNIT_LINE_FILL_TYPE" val="2"/>
  <p:tag name="KSO_WM_UNIT_LINE_FORE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099_3*l_h_f*1_3_1"/>
  <p:tag name="KSO_WM_UNIT_INDEX" val="1_3_1"/>
  <p:tag name="KSO_WM_UNIT_LAYERLEVEL" val="1_1_1"/>
  <p:tag name="KSO_WM_UNIT_LINE_FILL_TYPE" val="2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3_1"/>
  <p:tag name="KSO_WM_UNIT_INDEX" val="1_3_1"/>
  <p:tag name="KSO_WM_UNIT_LAYERLEVEL" val="1_1_1"/>
  <p:tag name="KSO_WM_UNIT_LINE_FILL_TYPE" val="2"/>
  <p:tag name="KSO_WM_UNIT_LINE_FORE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3_2"/>
  <p:tag name="KSO_WM_UNIT_INDEX" val="1_3_2"/>
  <p:tag name="KSO_WM_UNIT_LAYERLEVEL" val="1_1_1"/>
  <p:tag name="KSO_WM_UNIT_LINE_FILL_TYPE" val="2"/>
  <p:tag name="KSO_WM_UNIT_LINE_FORE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099_3*l_h_f*1_4_1"/>
  <p:tag name="KSO_WM_UNIT_INDEX" val="1_4_1"/>
  <p:tag name="KSO_WM_UNIT_LAYERLEVEL" val="1_1_1"/>
  <p:tag name="KSO_WM_UNIT_LINE_FILL_TYPE" val="2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4_1"/>
  <p:tag name="KSO_WM_UNIT_INDEX" val="1_4_1"/>
  <p:tag name="KSO_WM_UNIT_LAYERLEVEL" val="1_1_1"/>
  <p:tag name="KSO_WM_UNIT_LINE_FILL_TYPE" val="2"/>
  <p:tag name="KSO_WM_UNIT_LINE_FORE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4_2"/>
  <p:tag name="KSO_WM_UNIT_INDEX" val="1_4_2"/>
  <p:tag name="KSO_WM_UNIT_LAYERLEVEL" val="1_1_1"/>
  <p:tag name="KSO_WM_UNIT_LINE_FILL_TYPE" val="2"/>
  <p:tag name="KSO_WM_UNIT_LINE_FORE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1_1"/>
  <p:tag name="KSO_WM_UNIT_INDEX" val="1_1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175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2_1"/>
  <p:tag name="KSO_WM_UNIT_INDEX" val="1_2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175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3_1"/>
  <p:tag name="KSO_WM_UNIT_INDEX" val="1_3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175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4_1"/>
  <p:tag name="KSO_WM_UNIT_INDEX" val="1_4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175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"/>
  <p:tag name="KSO_WM_UNIT_INDEX" val="1_1"/>
  <p:tag name="KSO_WM_UNIT_LAYERLEVEL" val="1_1"/>
  <p:tag name="KSO_WM_UNIT_TYPE" val="l_i"/>
  <p:tag name="KSO_WM_UNIT_USESOURCEFORMAT_APPLY" val="0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"/>
  <p:tag name="KSO_WM_UNIT_INDEX" val="1_2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3"/>
  <p:tag name="KSO_WM_UNIT_INDEX" val="1_3"/>
  <p:tag name="KSO_WM_UNIT_LAYERLEVEL" val="1_1"/>
  <p:tag name="KSO_WM_UNIT_TYPE" val="l_i"/>
  <p:tag name="KSO_WM_UNIT_USESOURCEFORMAT_APPLY" val="0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4"/>
  <p:tag name="KSO_WM_UNIT_INDEX" val="1_4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44_3*l_i*1_5"/>
  <p:tag name="KSO_WM_UNIT_INDEX" val="1_5"/>
  <p:tag name="KSO_WM_UNIT_LAYERLEVEL" val="1_1"/>
  <p:tag name="KSO_WM_UNIT_TYPE" val="l_i"/>
  <p:tag name="KSO_WM_UNIT_USESOURCEFORMAT_APPLY" val="0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6"/>
  <p:tag name="KSO_WM_UNIT_INDEX" val="1_6"/>
  <p:tag name="KSO_WM_UNIT_LAYERLEVEL" val="1_1"/>
  <p:tag name="KSO_WM_UNIT_LINE_FORE_SCHEMECOLOR_INDEX" val="5"/>
  <p:tag name="KSO_WM_UNIT_TYPE" val="l_i"/>
  <p:tag name="KSO_WM_UNIT_USESOURCEFORMAT_APPLY" val="0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7"/>
  <p:tag name="KSO_WM_UNIT_INDEX" val="1_7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44_3*l_i*1_8"/>
  <p:tag name="KSO_WM_UNIT_INDEX" val="1_8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9"/>
  <p:tag name="KSO_WM_UNIT_INDEX" val="1_9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0"/>
  <p:tag name="KSO_WM_UNIT_INDEX" val="1_10"/>
  <p:tag name="KSO_WM_UNIT_LAYERLEVEL" val="1_1"/>
  <p:tag name="KSO_WM_UNIT_LINE_FORE_SCHEMECOLOR_INDEX" val="5"/>
  <p:tag name="KSO_WM_UNIT_TYPE" val="l_i"/>
  <p:tag name="KSO_WM_UNIT_USESOURCEFORMAT_APPLY" val="0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44_3*l_i*1_11"/>
  <p:tag name="KSO_WM_UNIT_INDEX" val="1_11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2"/>
  <p:tag name="KSO_WM_UNIT_INDEX" val="1_12"/>
  <p:tag name="KSO_WM_UNIT_LAYERLEVEL" val="1_1"/>
  <p:tag name="KSO_WM_UNIT_LINE_FORE_SCHEMECOLOR_INDEX" val="5"/>
  <p:tag name="KSO_WM_UNIT_TYPE" val="l_i"/>
  <p:tag name="KSO_WM_UNIT_USESOURCEFORMAT_APPLY" val="0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3"/>
  <p:tag name="KSO_WM_UNIT_INDEX" val="1_13"/>
  <p:tag name="KSO_WM_UNIT_LAYERLEVEL" val="1_1"/>
  <p:tag name="KSO_WM_UNIT_LINE_FORE_SCHEMECOLOR_INDEX" val="5"/>
  <p:tag name="KSO_WM_UNIT_TYPE" val="l_i"/>
  <p:tag name="KSO_WM_UNIT_USESOURCEFORMAT_APPLY" val="0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4"/>
  <p:tag name="KSO_WM_UNIT_INDEX" val="1_14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44_3*l_i*1_15"/>
  <p:tag name="KSO_WM_UNIT_INDEX" val="1_15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6"/>
  <p:tag name="KSO_WM_UNIT_INDEX" val="1_16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7"/>
  <p:tag name="KSO_WM_UNIT_INDEX" val="1_17"/>
  <p:tag name="KSO_WM_UNIT_LAYERLEVEL" val="1_1"/>
  <p:tag name="KSO_WM_UNIT_LINE_FORE_SCHEMECOLOR_INDEX" val="5"/>
  <p:tag name="KSO_WM_UNIT_TYPE" val="l_i"/>
  <p:tag name="KSO_WM_UNIT_USESOURCEFORMAT_APPLY" val="0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44_3*l_i*1_18"/>
  <p:tag name="KSO_WM_UNIT_INDEX" val="1_18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9"/>
  <p:tag name="KSO_WM_UNIT_INDEX" val="1_19"/>
  <p:tag name="KSO_WM_UNIT_LAYERLEVEL" val="1_1"/>
  <p:tag name="KSO_WM_UNIT_LINE_FORE_SCHEMECOLOR_INDEX" val="5"/>
  <p:tag name="KSO_WM_UNIT_TYPE" val="l_i"/>
  <p:tag name="KSO_WM_UNIT_USESOURCEFORMAT_APPLY" val="0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44_3*l_i*1_20"/>
  <p:tag name="KSO_WM_UNIT_INDEX" val="1_20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1"/>
  <p:tag name="KSO_WM_UNIT_INDEX" val="1_21"/>
  <p:tag name="KSO_WM_UNIT_LAYERLEVEL" val="1_1"/>
  <p:tag name="KSO_WM_UNIT_LINE_FORE_SCHEMECOLOR_INDEX" val="5"/>
  <p:tag name="KSO_WM_UNIT_TYPE" val="l_i"/>
  <p:tag name="KSO_WM_UNIT_USESOURCEFORMAT_APPLY" val="0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2"/>
  <p:tag name="KSO_WM_UNIT_INDEX" val="1_22"/>
  <p:tag name="KSO_WM_UNIT_LAYERLEVEL" val="1_1"/>
  <p:tag name="KSO_WM_UNIT_SHADOW_SCHEMECOLOR_INDEX" val="5"/>
  <p:tag name="KSO_WM_UNIT_TEXT_FILL_FORE_SCHEMECOLOR_INDEX" val="13"/>
  <p:tag name="KSO_WM_UNIT_TEXT_FILL_TYPE" val="1"/>
  <p:tag name="KSO_WM_UNIT_TYPE" val="l_i"/>
  <p:tag name="KSO_WM_UNIT_USESOURCEFORMAT_APPLY" val="0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3"/>
  <p:tag name="KSO_WM_UNIT_INDEX" val="1_23"/>
  <p:tag name="KSO_WM_UNIT_LAYERLEVEL" val="1_1"/>
  <p:tag name="KSO_WM_UNIT_SHADOW_SCHEMECOLOR_INDEX" val="5"/>
  <p:tag name="KSO_WM_UNIT_TEXT_FILL_FORE_SCHEMECOLOR_INDEX" val="13"/>
  <p:tag name="KSO_WM_UNIT_TEXT_FILL_TYPE" val="1"/>
  <p:tag name="KSO_WM_UNIT_TYPE" val="l_i"/>
  <p:tag name="KSO_WM_UNIT_USESOURCEFORMAT_APPLY" val="0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4"/>
  <p:tag name="KSO_WM_UNIT_INDEX" val="1_24"/>
  <p:tag name="KSO_WM_UNIT_LAYERLEVEL" val="1_1"/>
  <p:tag name="KSO_WM_UNIT_SHADOW_SCHEMECOLOR_INDEX" val="5"/>
  <p:tag name="KSO_WM_UNIT_TEXT_FILL_FORE_SCHEMECOLOR_INDEX" val="13"/>
  <p:tag name="KSO_WM_UNIT_TEXT_FILL_TYPE" val="1"/>
  <p:tag name="KSO_WM_UNIT_TYPE" val="l_i"/>
  <p:tag name="KSO_WM_UNIT_USESOURCEFORMAT_APPLY" val="0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5"/>
  <p:tag name="KSO_WM_UNIT_INDEX" val="1_25"/>
  <p:tag name="KSO_WM_UNIT_LAYERLEVEL" val="1_1"/>
  <p:tag name="KSO_WM_UNIT_SHADOW_SCHEMECOLOR_INDEX" val="5"/>
  <p:tag name="KSO_WM_UNIT_TEXT_FILL_FORE_SCHEMECOLOR_INDEX" val="13"/>
  <p:tag name="KSO_WM_UNIT_TEXT_FILL_TYPE" val="1"/>
  <p:tag name="KSO_WM_UNIT_TYPE" val="l_i"/>
  <p:tag name="KSO_WM_UNIT_USESOURCEFORMAT_APPLY" val="0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1_1"/>
  <p:tag name="KSO_WM_UNIT_INDEX" val="1_1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60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4_1"/>
  <p:tag name="KSO_WM_UNIT_INDEX" val="1_4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60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3_1"/>
  <p:tag name="KSO_WM_UNIT_INDEX" val="1_3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60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2_1"/>
  <p:tag name="KSO_WM_UNIT_INDEX" val="1_2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60"/>
</p:tagLst>
</file>

<file path=ppt/tags/tag19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7_9*e*1"/>
  <p:tag name="KSO_WM_UNIT_INDEX" val="1"/>
  <p:tag name="KSO_WM_UNIT_LAYERLEVEL" val="1"/>
  <p:tag name="KSO_WM_UNIT_NOCLEAR" val="0"/>
  <p:tag name="KSO_WM_UNIT_PRESET_TEXT" val="Part Three"/>
  <p:tag name="KSO_WM_UNIT_TYPE" val="e"/>
  <p:tag name="KSO_WM_UNIT_VALUE" val="6"/>
</p:tagLst>
</file>

<file path=ppt/tags/tag20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7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201.xml><?xml version="1.0" encoding="utf-8"?>
<p:tagLst xmlns:p="http://schemas.openxmlformats.org/presentationml/2006/main">
  <p:tag name="KSO_WM_BEAUTIFY_FLAG" val="#wm#"/>
  <p:tag name="KSO_WM_SLIDE_CONTENT_AREA" val="{&quot;left&quot;:&quot;186.6&quot;,&quot;top&quot;:&quot;106.8713&quot;,&quot;width&quot;:&quot;584.3&quot;,&quot;height&quot;:&quot;339.3&quot;}"/>
  <p:tag name="KSO_WM_SLIDE_ID" val="custom20230287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287"/>
  <p:tag name="KSO_WM_TEMPLATE_MASTER_TYPE" val="0"/>
  <p:tag name="KSO_WM_TEMPLATE_SUBCATEGORY" val="29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SHADOW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SHADOW_SCHEMECOLOR_INDEX" val="6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SHADOW_SCHEMECOLOR_INDEX" val="7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FILL_TYPE" val="1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SHADOW_SCHEMECOLOR_INDEX" val="7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56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56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56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56"/>
</p:tagLst>
</file>

<file path=ppt/tags/tag210.xml><?xml version="1.0" encoding="utf-8"?>
<p:tagLst xmlns:p="http://schemas.openxmlformats.org/presentationml/2006/main">
  <p:tag name="KSO_WM_TEMPLATE_CATEGORY" val="custom"/>
  <p:tag name="KSO_WM_TEMPLATE_INDEX" val="20230287"/>
</p:tagLst>
</file>

<file path=ppt/tags/tag21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61">
      <a:dk1>
        <a:srgbClr val="000000"/>
      </a:dk1>
      <a:lt1>
        <a:srgbClr val="FFFFFF"/>
      </a:lt1>
      <a:dk2>
        <a:srgbClr val="603A33"/>
      </a:dk2>
      <a:lt2>
        <a:srgbClr val="FFFBEF"/>
      </a:lt2>
      <a:accent1>
        <a:srgbClr val="EE595D"/>
      </a:accent1>
      <a:accent2>
        <a:srgbClr val="428894"/>
      </a:accent2>
      <a:accent3>
        <a:srgbClr val="F48562"/>
      </a:accent3>
      <a:accent4>
        <a:srgbClr val="F7A56D"/>
      </a:accent4>
      <a:accent5>
        <a:srgbClr val="FCC378"/>
      </a:accent5>
      <a:accent6>
        <a:srgbClr val="FCD36C"/>
      </a:accent6>
      <a:hlink>
        <a:srgbClr val="0563C1"/>
      </a:hlink>
      <a:folHlink>
        <a:srgbClr val="954F72"/>
      </a:folHlink>
    </a:clrScheme>
    <a:fontScheme name="稻壳儿-常规宋体05">
      <a:majorFont>
        <a:latin typeface="汉仪书宋二简"/>
        <a:ea typeface="汉仪书宋二简"/>
        <a:cs typeface="Arial"/>
      </a:majorFont>
      <a:minorFont>
        <a:latin typeface="MiSans Normal"/>
        <a:ea typeface="MiSans Norm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accent2"/>
          </a:solidFill>
          <a:prstDash val="solid"/>
        </a:ln>
      </a:spPr>
      <a:bodyPr wrap="square" rtlCol="0" anchor="ctr">
        <a:noAutofit/>
      </a:bodyPr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69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1">
      <vt:lpstr>Arial</vt:lpstr>
      <vt:lpstr>Calibri</vt:lpstr>
      <vt:lpstr>汉仪书宋二简</vt:lpstr>
      <vt:lpstr>MiSans Normal</vt:lpstr>
      <vt:lpstr>Wingdings</vt:lpstr>
      <vt:lpstr>微软雅黑</vt:lpstr>
      <vt:lpstr>Office Theme</vt:lpstr>
      <vt:lpstr>家长会培养孩子的责任感与担当精神</vt:lpstr>
      <vt:lpstr>目录</vt:lpstr>
      <vt:lpstr>家长会的重要性</vt:lpstr>
      <vt:lpstr>家长会是培养孩子责任感的重要途径</vt:lpstr>
      <vt:lpstr>家长会帮助孩子树立担当精神</vt:lpstr>
      <vt:lpstr>家长会促进家庭与学校的沟通与合作</vt:lpstr>
      <vt:lpstr>家长会的具体措施</vt:lpstr>
      <vt:lpstr>制定明确的责任分工</vt:lpstr>
      <vt:lpstr>建立有效的沟通机制</vt:lpstr>
      <vt:lpstr>鼓励孩子参与家庭决策</vt:lpstr>
      <vt:lpstr>培养孩子的独立自主能力</vt:lpstr>
      <vt:lpstr>家长会的效果评估</vt:lpstr>
      <vt:lpstr>观察孩子的行为变化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2024-08-31T10:36:54.564</cp:lastPrinted>
  <dcterms:created xsi:type="dcterms:W3CDTF">2024-08-31T02:36:54Z</dcterms:created>
  <dcterms:modified xsi:type="dcterms:W3CDTF">2024-08-31T02:36:57Z</dcterms:modified>
</cp:coreProperties>
</file>