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2CAC5-6307-4B08-80F6-EA86A905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2368-C403-4FCD-AAC9-493175D50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E7DBA-81A6-47D4-8B1C-B8D38353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A99FA-F728-45DB-B308-184AA938A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019AF-7E83-4C46-B632-10DF5796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ED06B-1698-4738-8805-03BA9968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3BAEE-BCC4-4324-9BD8-3B7D8878C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034AC-F488-4E8F-8F86-EDAF4C5D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5E939-D254-4E77-AC0F-D0DFC11B1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76999-C40A-4A9E-B2E2-A1764FCE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A23C-34C8-4AE8-B5E8-C869D3A3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1401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智能仓储与配送技术的国际比较与竞争优势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智能仓储技术国际比较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配送技术国际比较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随着物联网、大数据、人工智能等技术的快速发展，智能仓储与配送技术成为物流行业的重要发展方向，对于提高物流效率、降低物流成本具有重要意义。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全球范围内，智能仓储与配送技术的竞争日益激烈，各国纷纷加大投入和研发力度，以提升自身在国际物流市场的竞争力。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通过智能仓储与配送技术的国际比较与竞争优势分析，有助于明确我国物流行业的发展现状与差距，为推动产业升级提供决策支持。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发达国家在智能仓储与配送技术方面起步较早，已形成较为完善的理论体系和实践经验。例如，美国、德国等国家在智能仓储系统、无人配送车、无人机配送等方面取得显著成果。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近年来，我国在智能仓储与配送技术方面发展迅速，涌现出一批优秀的企业和创新成果。例如，阿里巴巴、京东等电商巨头在智能仓储和配送方面进行了大量实践和探索，推动了行业的技术进步。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国内外研究差距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尽管我国在智能仓储与配送技术方面取得了显著进展，但与发达国家相比，仍存在一些差距。例如，在高端技术装备、系统集成能力、标准规范制定等方面，我国仍需进一步加强研发和创新。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智能仓储技术国际比较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采用高层货架、巷道堆垛机和自动控制系统，实现货物自动存取和管理的仓库。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自动化立体仓库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自动化输送系统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通过自动识别、自动分拣等技术，将货物按照一定规则进行分类和集中，提高分拣效率和准确性。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利用输送带、滚筒等输送设备，实现货物在仓库内的自动输送和搬运。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自动化仓储系统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具备自主导航、搬运、定位、避障等功能的机器人，可替代人工完成重复性、高强度的仓储任务。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仓储机器人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利用无人机进行仓库巡检，提高巡检效率和安全性。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无人机巡检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通过机器人自动识别货物信息并抓取货物，实现快速、准确的拣选作业。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机器人拣选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智能调度与路径规划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通过算法对仓储任务进行智能调度和路径规划，提高仓储作业效率和准确性。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利用机器学习技术对仓储设备进行故障预测和维护，减少设备故障率，提高设备运行稳定性。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仓储数据分析与优化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利用人工智能和机器学习技术对仓储数据进行深度挖掘和分析，优化仓库布局、提高库存周转率等。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人工智能与机器学习在仓储管理中的应用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配送技术国际比较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无人机配送技术在全球范围内得到广泛关注和应用，如亚马逊的Prime Air、顺丰的无人机配送等。这些技术通过高精度导航、智能避障等技术手段，实现了快速、准确的配送服务。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国际应用现状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无人机配送具有灵活性强、速度快、成本低等优势。它能够在复杂地形和恶劣天气条件下进行配送，有效提高了配送效率和准确性。同时，无人机配送还能减少人力成本，提高物流企业的盈利能力。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无人机配送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875" r="27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国际应用现状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自动驾驶车辆配送技术在全球范围内得到广泛研究和应用，如谷歌的Waymo、特斯拉的Autopilot等。这些技术通过先进的传感器、高精度地图和人工智能算法，实现了车辆的自主导航和智能配送。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自动驾驶车辆配送具有安全性高、效率高、成本低等优势。它能够减少人为因素导致的交通事故，提高道路交通安全性。同时，自动驾驶车辆能够实现24小时不间断配送，提高物流效率，降低企业运营成本。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自动驾驶车辆配送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https://d.book118.com/605214013331011110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2024-09-16T10:24:35.443</cp:lastPrinted>
  <dcterms:created xsi:type="dcterms:W3CDTF">2024-09-16T02:24:35Z</dcterms:created>
  <dcterms:modified xsi:type="dcterms:W3CDTF">2024-09-16T02:24:37Z</dcterms:modified>
</cp:coreProperties>
</file>