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576C5-08E8-4EB3-969B-B9D8863CE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1515C-8939-4B81-AB4D-F07593734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E0349-B483-4188-83A8-130719873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96E2F9-47AF-43B3-B5F7-98C781BCD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A81F46-F918-48FC-8D91-559D426D6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72BF98-F277-4283-BFB1-9C8D7C0C1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B3ABAB-0985-42B2-8CC2-11B2189D8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97D0F7-0431-4282-8A4A-9F1AF1E39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AB95F5-5AED-4DFB-98F9-F45514528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EAE2F-0514-4B6B-B84A-FDD8B27E8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21476-7593-48DF-996A-E14BFE064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21402233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强化团队沟通的管理咨询技巧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管理咨询在团队沟通中的作用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强化团队沟通的关键技巧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管理咨询实践：成功案例分享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团队成员之间缺乏定期的、充分的沟通，导致信息传递不畅，工作进度受阻。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沟通频率不足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沟通方式单一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沟通效果不佳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113" r="1611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团队沟通主要依赖于电子邮件或即时通讯工具，面对面交流的机会较少，缺乏深度沟通。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由于缺乏有效的沟通技巧和倾听能力，团队成员之间的沟通往往达不到预期效果。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当前团队沟通状况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团队成员来自不同地域或文化背景，可能存在语言理解上的障碍。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语言障碍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在信息爆炸的时代，团队成员可能受到过多信息的干扰，导致重要信息被淹没。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信息过载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团队成员的情绪波动可能影响沟通效果，如愤怒、焦虑等情绪可能导致沟通不畅。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情绪因素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沟通障碍与问题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011" b="60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团队沟通的重要性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提升工作效率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通过有效的团队沟通，可以明确工作目标和任务分工，减少误解和重复工作，提高工作效率。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良好的团队沟通有助于建立信任和合作关系，增强团队协作意识，共同应对挑战。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激发团队创新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充分的交流和讨论可以激发团队成员的创新思维，汇聚集体智慧，推动团队不断进步。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管理咨询在团队沟通中的作用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管理咨询师通过对团队沟通状况的观察和分析，识别存在的沟通障碍和问题。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识别沟通障碍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基于专业知识和经验，为团队提供针对性的沟通改进建议。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提供专业建议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427" r="1242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根据团队实际情况，协助制定具体的沟通问题解决方案。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制定解决方案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提供专业分析与建议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制定沟通计划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协助团队制定详细的沟通计划，包括沟通内容、方式、时间和参与人员等。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帮助团队明确沟通目标，确保团队成员对沟通目的有清晰的认识。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提供沟通技巧培训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为团队成员提供沟通技巧培训，提高团队成员的沟通能力。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协助制定沟通策略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542" r="13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解决团队冲突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在团队出现沟通冲突时，提供中立的调解和解决方案，帮助团队恢复和谐的工作氛围。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通过促进团队成员间的相互了解和信任，为团队沟通奠定良好基础。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推动团队合作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协助团队成员理解彼此的角色和职责，促进团队成员间的协作与配合。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促进团队成员间信任与合作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强化团队沟通的关键技巧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875" r="12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设定清晰、具体、可衡量的团队目标，确保每个成员都明确自己的职责和期望成果。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通过定期回顾和更新目标，保持团队对目标的关注和投入。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培养团队成员的目标导向意识，鼓励他们主动承担责任，积极寻求解决方案。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在倾听过程中，保持开放和非评判性的态度，尊重他人的不同意见。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通过重述、总结和提问等方式，确保自己正确理解了他人的观点和需求。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5348" b="534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8161" r="816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472" r="447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倾听是有效沟通的基础，要给予他人充分的时间和空间来表达自己的观点。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倾听与理解他人观点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https://d.book118.com/605214022331011110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2024-09-16T10:24:36.714</cp:lastPrinted>
  <dcterms:created xsi:type="dcterms:W3CDTF">2024-09-16T02:24:36Z</dcterms:created>
  <dcterms:modified xsi:type="dcterms:W3CDTF">2024-09-16T02:24:38Z</dcterms:modified>
</cp:coreProperties>
</file>