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FC5FC0-CAAF-464C-BF4E-7A0817A68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9AB5F0-2B57-45D1-AAF4-2B494D397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461186-9A3A-412E-9CFE-31689BA96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81A941-7565-461E-9C43-E890F7E00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3D00E38-FF3A-4FE2-B547-10982245C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A7688D-4406-4CFC-9E7F-41B162E0B5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0CCD07-39C2-4634-B324-379D60A76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7E8681-46C5-47D3-970E-6717BDF01E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EF5B81-4A63-477B-BC50-A9C0DD1842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ACD4BF-0D7E-42E7-B2FC-D25DECEA7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371E86-079A-4CFF-9AB8-2B15A5B431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5214241303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个人理财课件第05章：子女教育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子女教育规划的重要性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子女教育资金筹备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子女教育资源与选择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子女教育成本估算与预算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子女教育规划的风险与挑战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子女教育规划的重要性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319" b="5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457" b="1445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子女教育对个人和家庭的影响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提高家庭幸福感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子女教育是家庭发展的重要组成部分，良好的教育规划能够提高家庭的生活质量和幸福感。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培养子女综合素质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通过合理的教育规划，能够为子女提供更好的教育资源和成长环境，有助于培养子女的综合素质和未来竞争力。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减轻家庭经济负担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良好的教育规划能够合理安排家庭财务，减轻子女教育方面的经济负担。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255" r="1325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子女教育规划应尽早开始，最好在孩子出生后就开始进行长期规划。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明确子女教育目标，包括高等教育、专业培训、兴趣爱好等，并根据目标制定相应的教育计划。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子女教育规划的时间与目标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了解家庭的收入、支出和资产状况，为制定合理的教育规划提供基础数据。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评估家庭财务状况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根据家庭财务状况和子女教育目标，制定合理的教育预算，并确保预算的可执行性。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确定教育预算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根据子女的兴趣、特长和家庭经济条件，选择合适的教育方式和机构。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选择合适的教育方式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定期评估子女教育的进展和家庭财务状况，及时调整教育计划和预算，以确保目标的实现。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定期评估与调整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子女教育规划的步骤与策略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子女教育资金筹备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每月或每季度定期存款，积少成多，为子女教育基金提供稳定来源。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定期储蓄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投资组合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理财产品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83" r="12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通过股票、债券、基金等投资工具，分散风险，提高收益，为子女教育基金增值。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选择适合自身风险承受能力的理财产品，如银行理财、信托产品等，提高资金利用效率。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储蓄与投资组合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购买教育保险，为子女教育提供保障，同时减轻家庭负担。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750" r="1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教育保险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根据家庭实际情况，选择适合的保险组合，如重疾险、意外险等，为家庭提供全面的保障。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保险组合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遵循“先保障，后投资”的原则，合理规划保险计划，确保家庭风险得到有效控制。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保险规划原则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保险规划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奖学金与助学金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了解各类奖学金和助学金政策，为子女争取资金支持，减轻家庭经济负担。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校友捐赠与助学基金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参与校友捐赠活动或关注助学基金信息，争取获得更多的财务援助机会。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学费贷款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申请学费贷款，缓解家庭资金压力，确保子女顺利完成学业。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贷款与财务援助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子女教育资源与选择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https://d.book118.com/605214241303011104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2024-09-14T16:32:23.757</cp:lastPrinted>
  <dcterms:created xsi:type="dcterms:W3CDTF">2024-09-14T08:32:23Z</dcterms:created>
  <dcterms:modified xsi:type="dcterms:W3CDTF">2024-09-14T08:32:25Z</dcterms:modified>
</cp:coreProperties>
</file>