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7FB18-7C87-44CA-8669-234942A0A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8E2B8-9554-4EAF-A451-6C3A0F4DE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87100-DCCD-4016-9332-72CF4164D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83FB7-E5BA-4641-B660-A62FD04A0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1B148-716D-48DD-83A3-7ED274B4E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36095A-D984-49B1-8509-1107C642C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5CBC49-4F49-4FE2-BAF1-1C2B966B9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847C8-7DE3-4C08-BC35-4DF0AEC7E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FCCF9-E5EB-42A5-B8F6-2205C4362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A3C05-8E7A-46B8-9D5F-53D56324C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E3782-507C-42C7-99A4-31759BC43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00113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可再生能源行业的管理学与组织协调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管理学在可再生能源行业应用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组织协调在可再生能源行业重要性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管理学在可再生能源行业实践案例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组织协调在可再生能源行业实践案例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可再生能源是指在自然界中可持续产生的能源，不会耗尽或对环境造成严重影响的能源。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包括太阳能、风能、水能、生物质能、地热能等。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从20世纪末开始得到重视，经历了技术研发、试点示范、规模化发展等阶段。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目前，可再生能源已成为全球能源转型的重要方向，各国纷纷制定政策推动其发展，市场规模不断扩大，技术水平不断提高。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各国政府将继续加大对可再生能源的政策扶持力度，推动其快速发展。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随着人工智能、大数据等技术的不断发展，可再生能源的运行管理将更加智能化、精细化。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未来可再生能源将呈现多元化发展格局，各种能源形式将相互补充、协调发展。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随着科技的不断进步，可再生能源的转换效率将不断提高，成本将不断降低。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管理学在可再生能源行业应用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通过战略联盟、兼并收购等方式，整合产业链上下游资源，提升整体竞争力。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根据可再生能源行业的发展趋势和市场需求，制定长期发展战略和短期实施计划。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运用SWOT分析、五力模型等工具，对行业内外的竞争态势进行深入剖析，明确自身优势和劣势。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针对可再生能源行业的特点，制定有效的人才招聘和选拔机制，吸引和留住优秀人才。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建立完善的培训体系，提升员工的专业技能和综合素质，促进个人与组织的共同发展。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制定合理的绩效考核制度，激励员工积极投入工作，实现个人和组织目标的有机结合。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项目团队组建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根据项目需求，组建具备相关专业背景和技能的项目团队，确保项目的顺利实施。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项目监控与风险管理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建立项目监控机制，及时发现并解决问题；同时，对项目风险进行识别、评估和应对，确保项目的稳定推进。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项目立项与评估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对项目进行可行性研究，明确项目目标、预算和时间表等关键要素。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组织协调在可再生能源行业重要性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通过有效的组织协调，可以平衡不同利益相关者（如政府、投资者、社区等）之间的利益诉求，确保项目的顺利推进。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协调各方利益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良好的组织协调能够优化项目的工作流程，减少不必要的环节和延误，提高工作效率。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通过组织协调，可以促进团队成员之间的沟通和协作，形成高效的工作氛围，提高整体运营效率。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提高运营效率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促进资源共享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良好的组织协调可以促进不同部门或团队之间的资源共享，实现资源的最大化利用。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调整资源结构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在项目推进过程中，组织协调可以根据实际情况调整资源结构，确保资源的合理配置和高效利用。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通过组织协调，可以根据项目的实际需求合理分配人力、物力、财力等资源，避免资源浪费和短缺现象。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https://d.book118.com/605220011323011104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2024-09-14T20:15:11.740</cp:lastPrinted>
  <dcterms:created xsi:type="dcterms:W3CDTF">2024-09-14T12:15:11Z</dcterms:created>
  <dcterms:modified xsi:type="dcterms:W3CDTF">2024-09-14T12:15:13Z</dcterms:modified>
</cp:coreProperties>
</file>