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12077-08E3-4277-9985-43FDC77C1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5D5EA-3800-44E0-8FA9-29D5C5E16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2233F-595A-431E-B135-E8E8930EA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6AE6B-EF5C-4776-8221-05E35EE23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B2092-DE0B-4DDC-8C56-300FD15DD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90B8D9-5B93-423A-B2F6-57D5F5962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5BA31C-B67D-437A-A557-CC7DE4405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C8D2B-569D-4E51-AA67-D11E186D8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9F7E3-4F3A-4C35-A82A-40DEDC3AF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A8F80-2200-4CF9-912C-DBE4F5400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892FE-D33A-46D2-962C-82703E3E3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20012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急性肠胃炎的护理查房PPT课件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急性肠胃炎概述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急性肠胃炎的护理措施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急性肠胃炎的预防与保健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急性肠胃炎的病例分享与讨论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急性肠胃炎概述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35" r="331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17" r="305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589" r="185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急性肠胃炎是指由于各种原因引起的胃肠道黏膜的急性炎症反应。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根据病因，急性肠胃炎可分为感染性肠胃炎和非感染性肠胃炎。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感染性肠胃炎主要由细菌、病毒等病原体引起，非感染性肠胃炎则与食物过敏、药物副作用等因素有关。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胃肠道黏膜充血、水肿、糜烂、溃疡等病理变化，导致胃肠道功能紊乱。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865" r="78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014" b="230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腹痛、腹泻、恶心、呕吐、发热等症状，严重时可出现脱水、电解质紊乱等。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根据患者病史、临床表现、实验室检查和影像学检查进行综合诊断。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急性肠胃炎的护理措施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保持病房安静，为患者提供一个舒适的休息环境。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定期记录患者体温、脉搏、呼吸等生命体征，观察病情变化。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协助患者进行日常活动，如洗漱、进食、排便等。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根据病情调整饮食，轻症患者可给予清淡易消化的流质或半流质食物，如稀饭、面条等。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避免油腻、辛辣、刺激性食物，以免加重肠胃负担。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对于呕吐、腹泻严重患者，应遵医嘱禁食，并给予静脉营养支持。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15" r="1811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540" r="75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98" r="159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观察患者呕吐、腹泻的次数、量及性状，及时记录并报告医生。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对于呕吐患者，注意保持呼吸道通畅，防止呕吐物误吸。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对于腹泻患者，注意保持肛周皮肤清洁干燥，预防感染。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根据患者症状，遵医嘱给予相应的药物治疗和护理。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急性肠胃炎的预防与保健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https://d.book118.com/605220012341011040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2024-09-01T08:07:45.016</cp:lastPrinted>
  <dcterms:created xsi:type="dcterms:W3CDTF">2024-09-01T00:07:45Z</dcterms:created>
  <dcterms:modified xsi:type="dcterms:W3CDTF">2024-09-01T00:07:47Z</dcterms:modified>
</cp:coreProperties>
</file>