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8AE4-901D-4AB0-8271-1A76C4EEB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B8FC6-79B7-442C-BE95-04A99D2A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A54B4-F1B2-473F-9628-55B8ACC9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FEE22-E245-4D2F-BD95-0E57586C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739FF-2FEC-4947-9C96-D960E1A4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C9654-A4AA-4899-9619-F737BB62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79D15-08C6-4BA9-A637-305B2248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C70A2-4618-4273-B620-0F51879D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B5497-5971-4D35-B355-C7595DEE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B4C95-9950-492D-9A08-372D9196A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62C21-1607-4221-ACB2-0350A5EC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010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解决冲突的技巧和策略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协商谈判策略在解决冲突中运用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第三方介入调解机制探讨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总结经验教训，预防未来类似冲突发生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冲突是指两个或更多个体或团体之间，由于目标、价值观、利益或资源分配等方面的不一致，而产生的对立和紧张状态。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冲突可能导致双方关系紧张、信任破裂，甚至引发更大的争端和危机。同时，冲突也可能激发创新和变革，推动双方寻求更好的解决方案。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指个体与个体之间的冲突，如夫妻、亲子、同事等关系中的矛盾。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人际冲突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042" b="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指不同团体或组织之间的冲突，如企业间竞争、民族矛盾等。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指国家与国家之间的冲突，包括战争、贸易争端、领土纠纷等。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资源争夺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双方争夺有限的资源，如资金、人才、市场份额等。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双方沟通不足或沟通方式不当，导致误解和信任缺失。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情绪因素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双方追求的目标不同，导致行动方向和策略产生分歧。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双方价值观不同，对事物的看法和评价标准不一致。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双方情绪不稳定或情绪管理能力不足，容易引发冲突。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有效沟通技巧在解决冲突中应用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给予对方充分的时间和空间来表达自己的想法和感受，不打断或急于反驳。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努力站在对方的角度思考问题，了解对方的利益、需求和关切。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通过重述或总结对方的观点，确保自己正确理解对方的立场，并让对方感受到被尊重和理解。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倾听与理解对方立场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清晰地阐述自己的观点、需求和利益，避免模棱两可或含糊不清的表达。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在表达过程中保持冷静和理性，避免情绪化的言辞或攻击性的语言。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为了支持自己的观点和需求，可以提供相关的事实、数据或案例作为证据。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提供证据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表达自身观点和需求清晰明确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741" b="227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建立良好沟通氛围和信任关系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通过诚实、透明和一致的行为来建立信任关系，让对方感受到自己的可靠性和诚意。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尊重对方的观点、感受和权利，不贬低或嘲笑对方的想法。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寻求共同点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努力寻找双方之间的共同点和共同目标，以此为基础建立合作关系和解决方案。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情绪管理与压力缓解方法论述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要时刻留意自己的情绪变化，特别是在冲突发生时，要注意观察自己的内心感受。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观察自己的情绪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不要试图压制或否认自己的情绪，而是要尝试接纳它们，理解这些情绪的存在是合理的。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给自己的情绪命名，这有助于更好地认识和理解自己的情绪。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标记情绪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识别并接纳自身情绪变化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与信任的人分享自己的感受和烦恼，这有助于减轻心理压力。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通过运动释放身体的紧张感，同时也有助于释放负面情绪。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写作或绘画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通过写作或绘画来表达内心的情感，这有助于整理思绪并缓解情绪压力。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采取适当方式释放负面情绪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https://d.book118.com/605220100044011104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2024-09-13T22:02:20.133</cp:lastPrinted>
  <dcterms:created xsi:type="dcterms:W3CDTF">2024-09-13T14:02:20Z</dcterms:created>
  <dcterms:modified xsi:type="dcterms:W3CDTF">2024-09-13T14:02:22Z</dcterms:modified>
</cp:coreProperties>
</file>