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F2649-1F88-479D-A00E-F1D93BCEF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91BEE-1577-4FB9-8E2E-43CFA40D3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6F230-F2DA-41C5-ACC6-55C531D32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DDD63-EC0E-42B8-9A08-6BE884654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615C6E-7AC3-44A1-BCDC-3B6D39E16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6A0067-A967-4052-AAE5-D493DB142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A10E8E-84DC-406C-8B41-1FA573F60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C1F46-67A5-40E5-AECB-0F10C3D36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644B8-7A87-44C1-B622-D9F0A8B0A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4D6A8-668A-47FC-99CC-464E719CF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D0D6D-239C-46AB-90B3-F321BE023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2022221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医疗保健行业的医疗救援与应急处置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医疗救援概述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医疗救援与应急处置的关系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医疗救援与应急处置的挑战与解决方案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通过医疗救援和应急处置，提高医疗保健行业对突发事件的应对能力，保障公众生命安全和身体健康。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建立健全医疗救援和应急处置体系，提高救援效率和质量，减少人员伤亡和财产损失。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完善救援体系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通过不断总结经验教训，推动医疗保健行业在救援和应急处置方面的技术进步和管理创新。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突发事件类型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包括自然灾害、事故灾难、公共卫生事件等突发事件中涉及的医疗救援和应急处置工作。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救援和处置措施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包括现场救治、伤员转运、医疗支援、卫生防疫、心理干预等方面的救援和处置措施。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参与机构和人员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包括医疗机构、急救中心、疾病预防控制机构、卫生监督机构等参与医疗救援和应急处置的机构和人员。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医疗救援概述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医疗救援是指在突发公共事件、自然灾害、事故灾难等紧急情况下，为受伤或患病人员提供及时、有效的医疗救治和卫生防疫等服务的行为。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医疗救援具有突发性、紧急性、复杂性和不确定性等特点，需要快速响应、高效处置，以最大程度地减少人员伤亡和健康危害。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医疗救援是保障人民生命安全的重要手段，能够及时救治受伤或患病人员，挽救生命，减少伤残。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在突发公共事件等紧急情况下，医疗救援能够迅速响应，有效处置，维护社会稳定和人心安定。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医疗救援是医疗卫生事业的重要组成部分，通过不断完善医疗救援体系，提高救援能力和水平，能够促进医疗卫生事业的发展。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促进医疗卫生事业发展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医疗救援的重要性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近代医疗救援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近代以来，随着医学的发展和医疗技术的进步，医疗救援逐渐专业化、系统化，形成了较为完善的医疗救援体系。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古代医疗救援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古代医疗救援主要以军队为主，为战争中受伤的士兵提供简单的包扎和止血等救治措施。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现代医疗救援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现代医疗救援更加注重预防为主、防治结合的原则，通过加强预防保健、提高应急处置能力等措施，不断完善医疗救援体系，提高救援效率和质量。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265" r="2126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4250" b="4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医疗救援的历史与发展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应急处置是指在突发事件或紧急情况下，为保障公众生命财产安全和社会稳定，采取的一系列紧急措施和行动。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具有突发性、紧急性、复杂性和不确定性等特点，需要快速响应、科学决策和有效处置。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应急处置是维护社会稳定的重要手段，能够避免因突发事件引发的社会恐慌和混乱。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提升政府形象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政府在面对突发事件时的应急处置能力和表现，直接关系到政府的形象和公信力。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保障公众生命财产安全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在突发事件或紧急情况下，及时有效的应急处置能够最大限度地减少人员伤亡和财产损失。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应急处置的概念和实践可以追溯到古代，如中国古代的“救荒”、“赈灾”等。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随着社会的不断进步和科技的发展，应急处置的理念、手段和技术也在不断发展和完善，如现代应急管理体系的建立、应急救援队伍的专业化、应急物资的储备和调配等。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未来，随着大数据、人工智能等技术的不断发展，应急处置将更加智能化、精准化和高效化。同时，随着全球气候变化和环境问题的日益严峻，环境应急和生态修复将成为应急处置的重要领域。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https://d.book118.com/605220222214011100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2024-09-08T13:03:11.180</cp:lastPrinted>
  <dcterms:created xsi:type="dcterms:W3CDTF">2024-09-08T05:03:11Z</dcterms:created>
  <dcterms:modified xsi:type="dcterms:W3CDTF">2024-09-08T05:03:13Z</dcterms:modified>
</cp:coreProperties>
</file>