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14ED4-8B10-4B12-AD5D-8091EE01E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DFDE6-53BE-4E16-88FC-01EFE7CD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1EC66-A787-4780-ADE5-D41A73443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9028D-0275-437A-A596-3FEF962C1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53A6F-02C3-4537-B9CE-35BBBE77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F989F-9351-453A-B07F-C272B029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9CA22-F3F6-47E1-9506-0EC2F7B7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4190E-F072-4B1E-ADCC-229D5878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3478E-ED09-48E6-ACCD-4E2A468B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F9B68-43EE-40B6-AC3C-B206814B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CB02-B6ED-4929-AC4B-4FEC4821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1134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胸腔积液的手术治疗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胸腔积液的康复与预防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胸腔积液是指胸膜腔内积聚的液体，正常人的胸膜腔内含有少量液体，但当液体量超过正常范围时，便会产生病理性胸腔积液。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根据病因和性质，胸腔积液可分为漏出液和渗出液两大类。漏出液主要由心血管疾病、肝脏疾病等引起，渗出液主要由感染、肿瘤、风湿性疾病等引起。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75" b="1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胸腔积液的病因多种多样，常见的有炎症、肿瘤、结核等。炎症和肿瘤是最常见的病因，结核性胸膜炎也是青少年胸腔积液的常见原因。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胸腔积液的形成与胸膜毛细血管通透性增加、淋巴管阻塞、胸膜毛细血管静水压增高、胸膜毛细血管胶体渗透压降低等因素有关。这些因素导致胸膜腔内液体生成过多或吸收过少，形成胸腔积液。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胸腔积液的症状取决于积液量、病因和病程。常见的症状包括胸痛、呼吸困难、咳嗽等。当积液量较多时，可能出现气促、紫绀等症状。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胸腔积液的诊断主要依靠临床表现、体格检查和辅助检查。辅助检查包括胸部X线、胸部CT、超声波检查和胸腔穿刺等。通过这些检查可以明确积液的性质、量和病因，为进一步治疗提供依据。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保证充足的休息，根据病情适当活动，避免剧烈运动。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提供高蛋白、高热量、易消化的食物，避免刺激性食物，保持大便通畅。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密切观察患者生命体征，特别是呼吸情况，注意观察胸腔积液量的变化。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协助患者取半卧位或端坐位，保持呼吸道通畅，给予氧气吸入，必要时吸痰。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评估患者疼痛情况，遵医嘱给予止痛药，并观察止痛效果。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监测患者体温，遵医嘱给予物理降温或药物降温。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与患者建立信任关系，了解其心理状态，提供心理支持。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消除焦虑和恐惧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向患者介绍胸腔积液的相关知识，让其了解治疗方案和护理措施，减轻焦虑和恐惧情绪。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增强信心和配合度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鼓励患者保持乐观心态，积极配合治疗和护理，增强战胜疾病的信心。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胸腔积液的药物治疗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https://d.book118.com/605221134132011121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2024-09-24T11:36:16.681</cp:lastPrinted>
  <dcterms:created xsi:type="dcterms:W3CDTF">2024-09-24T03:36:16Z</dcterms:created>
  <dcterms:modified xsi:type="dcterms:W3CDTF">2024-09-24T03:36:18Z</dcterms:modified>
</cp:coreProperties>
</file>