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6918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7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0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image" Target="../media/image1.png" /><Relationship Id="rId12" Type="http://schemas.openxmlformats.org/officeDocument/2006/relationships/tags" Target="../tags/tag11.xml" /><Relationship Id="rId13" Type="http://schemas.openxmlformats.org/officeDocument/2006/relationships/image" Target="../media/image2.png" /><Relationship Id="rId14" Type="http://schemas.openxmlformats.org/officeDocument/2006/relationships/tags" Target="../tags/tag12.xml" /><Relationship Id="rId15" Type="http://schemas.openxmlformats.org/officeDocument/2006/relationships/image" Target="../media/image3.png" /><Relationship Id="rId16" Type="http://schemas.openxmlformats.org/officeDocument/2006/relationships/tags" Target="../tags/tag13.xml" /><Relationship Id="rId17" Type="http://schemas.openxmlformats.org/officeDocument/2006/relationships/image" Target="../media/image4.png" /><Relationship Id="rId18" Type="http://schemas.openxmlformats.org/officeDocument/2006/relationships/tags" Target="../tags/tag14.xml" /><Relationship Id="rId19" Type="http://schemas.openxmlformats.org/officeDocument/2006/relationships/image" Target="../media/image5.png" /><Relationship Id="rId2" Type="http://schemas.openxmlformats.org/officeDocument/2006/relationships/tags" Target="../tags/tag2.xml" /><Relationship Id="rId20" Type="http://schemas.openxmlformats.org/officeDocument/2006/relationships/tags" Target="../tags/tag15.xml" /><Relationship Id="rId21" Type="http://schemas.openxmlformats.org/officeDocument/2006/relationships/image" Target="../media/image6.png" /><Relationship Id="rId22" Type="http://schemas.openxmlformats.org/officeDocument/2006/relationships/tags" Target="../tags/tag16.xml" /><Relationship Id="rId23" Type="http://schemas.openxmlformats.org/officeDocument/2006/relationships/tags" Target="../tags/tag17.xml" /><Relationship Id="rId24" Type="http://schemas.openxmlformats.org/officeDocument/2006/relationships/tags" Target="../tags/tag18.xml" /><Relationship Id="rId25" Type="http://schemas.openxmlformats.org/officeDocument/2006/relationships/tags" Target="../tags/tag19.xml" /><Relationship Id="rId26" Type="http://schemas.openxmlformats.org/officeDocument/2006/relationships/tags" Target="../tags/tag20.xml" /><Relationship Id="rId27" Type="http://schemas.openxmlformats.org/officeDocument/2006/relationships/tags" Target="../tags/tag21.xml" /><Relationship Id="rId28" Type="http://schemas.openxmlformats.org/officeDocument/2006/relationships/tags" Target="../tags/tag22.xml" /><Relationship Id="rId29" Type="http://schemas.openxmlformats.org/officeDocument/2006/relationships/tags" Target="../tags/tag23.xml" /><Relationship Id="rId3" Type="http://schemas.openxmlformats.org/officeDocument/2006/relationships/tags" Target="../tags/tag3.xml" /><Relationship Id="rId30" Type="http://schemas.openxmlformats.org/officeDocument/2006/relationships/tags" Target="../tags/tag24.xml" /><Relationship Id="rId31" Type="http://schemas.openxmlformats.org/officeDocument/2006/relationships/tags" Target="../tags/tag25.xml" /><Relationship Id="rId32" Type="http://schemas.openxmlformats.org/officeDocument/2006/relationships/tags" Target="../tags/tag26.xml" /><Relationship Id="rId33" Type="http://schemas.openxmlformats.org/officeDocument/2006/relationships/tags" Target="../tags/tag27.xml" /><Relationship Id="rId34" Type="http://schemas.openxmlformats.org/officeDocument/2006/relationships/tags" Target="../tags/tag28.xml" /><Relationship Id="rId35" Type="http://schemas.openxmlformats.org/officeDocument/2006/relationships/tags" Target="../tags/tag29.xml" /><Relationship Id="rId36" Type="http://schemas.openxmlformats.org/officeDocument/2006/relationships/tags" Target="../tags/tag30.xml" /><Relationship Id="rId37" Type="http://schemas.openxmlformats.org/officeDocument/2006/relationships/tags" Target="../tags/tag31.xml" /><Relationship Id="rId38" Type="http://schemas.openxmlformats.org/officeDocument/2006/relationships/tags" Target="../tags/tag32.xml" /><Relationship Id="rId39" Type="http://schemas.openxmlformats.org/officeDocument/2006/relationships/tags" Target="../tags/tag33.xml" /><Relationship Id="rId4" Type="http://schemas.openxmlformats.org/officeDocument/2006/relationships/tags" Target="../tags/tag4.xml" /><Relationship Id="rId40" Type="http://schemas.openxmlformats.org/officeDocument/2006/relationships/tags" Target="../tags/tag34.xml" /><Relationship Id="rId41" Type="http://schemas.openxmlformats.org/officeDocument/2006/relationships/tags" Target="../tags/tag35.xml" /><Relationship Id="rId42" Type="http://schemas.openxmlformats.org/officeDocument/2006/relationships/tags" Target="../tags/tag36.xml" /><Relationship Id="rId43" Type="http://schemas.openxmlformats.org/officeDocument/2006/relationships/slideMaster" Target="../slideMasters/slideMaster2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49.xml" /><Relationship Id="rId11" Type="http://schemas.openxmlformats.org/officeDocument/2006/relationships/image" Target="../media/image7.png" /><Relationship Id="rId12" Type="http://schemas.openxmlformats.org/officeDocument/2006/relationships/tags" Target="../tags/tag50.xml" /><Relationship Id="rId13" Type="http://schemas.openxmlformats.org/officeDocument/2006/relationships/image" Target="../media/image3.png" /><Relationship Id="rId14" Type="http://schemas.openxmlformats.org/officeDocument/2006/relationships/tags" Target="../tags/tag51.xml" /><Relationship Id="rId15" Type="http://schemas.openxmlformats.org/officeDocument/2006/relationships/image" Target="../media/image8.png" /><Relationship Id="rId16" Type="http://schemas.openxmlformats.org/officeDocument/2006/relationships/tags" Target="../tags/tag52.xml" /><Relationship Id="rId17" Type="http://schemas.openxmlformats.org/officeDocument/2006/relationships/image" Target="../media/image6.png" /><Relationship Id="rId18" Type="http://schemas.openxmlformats.org/officeDocument/2006/relationships/tags" Target="../tags/tag53.xml" /><Relationship Id="rId19" Type="http://schemas.openxmlformats.org/officeDocument/2006/relationships/tags" Target="../tags/tag54.xml" /><Relationship Id="rId2" Type="http://schemas.openxmlformats.org/officeDocument/2006/relationships/tags" Target="../tags/tag43.xml" /><Relationship Id="rId20" Type="http://schemas.openxmlformats.org/officeDocument/2006/relationships/tags" Target="../tags/tag55.xml" /><Relationship Id="rId21" Type="http://schemas.openxmlformats.org/officeDocument/2006/relationships/tags" Target="../tags/tag56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image" Target="../media/image1.png" /><Relationship Id="rId8" Type="http://schemas.openxmlformats.org/officeDocument/2006/relationships/tags" Target="../tags/tag48.xml" /><Relationship Id="rId9" Type="http://schemas.openxmlformats.org/officeDocument/2006/relationships/image" Target="../media/image2.png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10" Type="http://schemas.openxmlformats.org/officeDocument/2006/relationships/tags" Target="../tags/tag62.xml" /><Relationship Id="rId11" Type="http://schemas.openxmlformats.org/officeDocument/2006/relationships/image" Target="../media/image4.png" /><Relationship Id="rId12" Type="http://schemas.openxmlformats.org/officeDocument/2006/relationships/tags" Target="../tags/tag63.xml" /><Relationship Id="rId13" Type="http://schemas.openxmlformats.org/officeDocument/2006/relationships/image" Target="../media/image9.png" /><Relationship Id="rId14" Type="http://schemas.openxmlformats.org/officeDocument/2006/relationships/tags" Target="../tags/tag64.xml" /><Relationship Id="rId15" Type="http://schemas.openxmlformats.org/officeDocument/2006/relationships/image" Target="../media/image10.png" /><Relationship Id="rId16" Type="http://schemas.openxmlformats.org/officeDocument/2006/relationships/tags" Target="../tags/tag65.xml" /><Relationship Id="rId17" Type="http://schemas.openxmlformats.org/officeDocument/2006/relationships/tags" Target="../tags/tag66.xml" /><Relationship Id="rId18" Type="http://schemas.openxmlformats.org/officeDocument/2006/relationships/tags" Target="../tags/tag67.xml" /><Relationship Id="rId19" Type="http://schemas.openxmlformats.org/officeDocument/2006/relationships/tags" Target="../tags/tag68.xml" /><Relationship Id="rId2" Type="http://schemas.openxmlformats.org/officeDocument/2006/relationships/tags" Target="../tags/tag58.xml" /><Relationship Id="rId20" Type="http://schemas.openxmlformats.org/officeDocument/2006/relationships/tags" Target="../tags/tag69.xml" /><Relationship Id="rId21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59.xml" /><Relationship Id="rId5" Type="http://schemas.openxmlformats.org/officeDocument/2006/relationships/image" Target="../media/image2.png" /><Relationship Id="rId6" Type="http://schemas.openxmlformats.org/officeDocument/2006/relationships/tags" Target="../tags/tag60.xml" /><Relationship Id="rId7" Type="http://schemas.openxmlformats.org/officeDocument/2006/relationships/image" Target="../media/image7.png" /><Relationship Id="rId8" Type="http://schemas.openxmlformats.org/officeDocument/2006/relationships/tags" Target="../tags/tag61.xml" /><Relationship Id="rId9" Type="http://schemas.openxmlformats.org/officeDocument/2006/relationships/image" Target="../media/image3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8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0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31" Type="http://schemas.openxmlformats.org/officeDocument/2006/relationships/tags" Target="../tags/tag130.xml" /><Relationship Id="rId32" Type="http://schemas.openxmlformats.org/officeDocument/2006/relationships/tags" Target="../tags/tag131.xml" /><Relationship Id="rId33" Type="http://schemas.openxmlformats.org/officeDocument/2006/relationships/tags" Target="../tags/tag132.xml" /><Relationship Id="rId34" Type="http://schemas.openxmlformats.org/officeDocument/2006/relationships/tags" Target="../tags/tag133.xml" /><Relationship Id="rId35" Type="http://schemas.openxmlformats.org/officeDocument/2006/relationships/tags" Target="../tags/tag134.xml" /><Relationship Id="rId36" Type="http://schemas.openxmlformats.org/officeDocument/2006/relationships/tags" Target="../tags/tag135.xml" /><Relationship Id="rId37" Type="http://schemas.openxmlformats.org/officeDocument/2006/relationships/slideMaster" Target="../slideMasters/slideMaster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EF284-6BCF-499C-9751-A2164F3A9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29EEA-6FA9-4F18-8EAC-009D9C996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C0696-ED77-49B6-98C7-FA738B75A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2E5E90-A5F8-4E16-905A-8D1AB4573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0B0500-2D9C-470A-94E4-44D821F599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B349C3-490C-471E-B031-3337117C3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C2F9F-3586-40EE-A14A-966A047169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E6EDFD-BFC4-4C63-83EB-FAFC1ED5F3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8BFAF-FD4F-4723-99E8-8663E998D5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ECC11E-D0AE-43E0-AB74-F72391795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9F85F3-E4A5-4EF7-9F7C-0BC7D186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38"/>
          <p:cNvCxnSpPr/>
          <p:nvPr>
            <p:custDataLst>
              <p:tags r:id="rId1"/>
            </p:custDataLst>
          </p:nvPr>
        </p:nvCxnSpPr>
        <p:spPr>
          <a:xfrm>
            <a:off x="1131633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7"/>
          <p:cNvCxnSpPr/>
          <p:nvPr>
            <p:custDataLst>
              <p:tags r:id="rId2"/>
            </p:custDataLst>
          </p:nvPr>
        </p:nvCxnSpPr>
        <p:spPr>
          <a:xfrm>
            <a:off x="1131633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36"/>
          <p:cNvCxnSpPr/>
          <p:nvPr>
            <p:custDataLst>
              <p:tags r:id="rId3"/>
            </p:custDataLst>
          </p:nvPr>
        </p:nvCxnSpPr>
        <p:spPr>
          <a:xfrm>
            <a:off x="1131633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6" name="署名"/>
          <p:cNvSpPr txBox="1">
            <a:spLocks noGrp="1"/>
          </p:cNvSpPr>
          <p:nvPr>
            <p:ph type="body" idx="33" hasCustomPrompt="1"/>
            <p:custDataLst>
              <p:tags r:id="rId4"/>
            </p:custDataLst>
          </p:nvPr>
        </p:nvSpPr>
        <p:spPr>
          <a:xfrm>
            <a:off x="9875520" y="3420110"/>
            <a:ext cx="1574800" cy="45593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1048668" name="副标题"/>
          <p:cNvSpPr txBox="1">
            <a:spLocks noGrp="1"/>
          </p:cNvSpPr>
          <p:nvPr>
            <p:ph type="body" idx="32" hasCustomPrompt="1"/>
            <p:custDataLst>
              <p:tags r:id="rId5"/>
            </p:custDataLst>
          </p:nvPr>
        </p:nvSpPr>
        <p:spPr>
          <a:xfrm>
            <a:off x="3900805" y="2610485"/>
            <a:ext cx="7549515" cy="67754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1" hasCustomPrompt="1"/>
            <p:custDataLst>
              <p:tags r:id="rId6"/>
            </p:custDataLst>
          </p:nvPr>
        </p:nvSpPr>
        <p:spPr>
          <a:xfrm>
            <a:off x="3900805" y="725805"/>
            <a:ext cx="7549515" cy="188087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2" name="椭圆 17"/>
          <p:cNvSpPr/>
          <p:nvPr>
            <p:custDataLst>
              <p:tags r:id="rId7"/>
            </p:custDataLst>
          </p:nvPr>
        </p:nvSpPr>
        <p:spPr>
          <a:xfrm>
            <a:off x="1318895" y="2337435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4" name="椭圆 18"/>
          <p:cNvSpPr/>
          <p:nvPr>
            <p:custDataLst>
              <p:tags r:id="rId8"/>
            </p:custDataLst>
          </p:nvPr>
        </p:nvSpPr>
        <p:spPr>
          <a:xfrm>
            <a:off x="1288415" y="2305685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5" name="直接连接符 19"/>
          <p:cNvCxnSpPr/>
          <p:nvPr>
            <p:custDataLst>
              <p:tags r:id="rId9"/>
            </p:custDataLst>
          </p:nvPr>
        </p:nvCxnSpPr>
        <p:spPr>
          <a:xfrm flipH="1">
            <a:off x="1406525" y="2542540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同心圆 4"/>
          <p:cNvSpPr/>
          <p:nvPr>
            <p:custDataLst>
              <p:tags r:id="rId10"/>
            </p:custDataLst>
          </p:nvPr>
        </p:nvSpPr>
        <p:spPr>
          <a:xfrm>
            <a:off x="4358005" y="3462020"/>
            <a:ext cx="3423285" cy="3423285"/>
          </a:xfrm>
          <a:prstGeom prst="donut">
            <a:avLst>
              <a:gd name="adj" fmla="val 35831"/>
            </a:avLst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>
            <a:softEdge rad="330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53" name="5" descr="5资源 6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2570" r="30381"/>
          <a:stretch>
            <a:fillRect/>
          </a:stretch>
        </p:blipFill>
        <p:spPr>
          <a:xfrm flipH="1">
            <a:off x="12065" y="4076065"/>
            <a:ext cx="12178030" cy="18453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78" h="2906">
                <a:moveTo>
                  <a:pt x="0" y="0"/>
                </a:moveTo>
                <a:lnTo>
                  <a:pt x="19178" y="0"/>
                </a:lnTo>
                <a:lnTo>
                  <a:pt x="19178" y="2906"/>
                </a:lnTo>
                <a:lnTo>
                  <a:pt x="0" y="2906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55" name="3" descr="6资源 7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253" t="-21748" r="30554" b="-22908"/>
          <a:stretch>
            <a:fillRect/>
          </a:stretch>
        </p:blipFill>
        <p:spPr>
          <a:xfrm flipH="1">
            <a:off x="-6985" y="3152775"/>
            <a:ext cx="12197080" cy="37211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860">
                <a:moveTo>
                  <a:pt x="19196" y="4932"/>
                </a:moveTo>
                <a:lnTo>
                  <a:pt x="19208" y="4932"/>
                </a:lnTo>
                <a:lnTo>
                  <a:pt x="19208" y="5860"/>
                </a:lnTo>
                <a:lnTo>
                  <a:pt x="19196" y="5860"/>
                </a:lnTo>
                <a:lnTo>
                  <a:pt x="19196" y="4932"/>
                </a:lnTo>
                <a:close/>
                <a:moveTo>
                  <a:pt x="0" y="881"/>
                </a:moveTo>
                <a:lnTo>
                  <a:pt x="19196" y="881"/>
                </a:lnTo>
                <a:lnTo>
                  <a:pt x="19196" y="4932"/>
                </a:lnTo>
                <a:lnTo>
                  <a:pt x="0" y="4932"/>
                </a:lnTo>
                <a:lnTo>
                  <a:pt x="0" y="881"/>
                </a:lnTo>
                <a:close/>
                <a:moveTo>
                  <a:pt x="19196" y="0"/>
                </a:moveTo>
                <a:lnTo>
                  <a:pt x="19208" y="0"/>
                </a:lnTo>
                <a:lnTo>
                  <a:pt x="19208" y="881"/>
                </a:lnTo>
                <a:lnTo>
                  <a:pt x="19196" y="881"/>
                </a:lnTo>
                <a:lnTo>
                  <a:pt x="19196" y="0"/>
                </a:lnTo>
                <a:close/>
              </a:path>
            </a:pathLst>
          </a:custGeom>
        </p:spPr>
      </p:pic>
      <p:pic>
        <p:nvPicPr>
          <p:cNvPr id="2097157" name="7" descr="4资源 5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798" t="-84377" r="29936" b="-110637"/>
          <a:stretch>
            <a:fillRect/>
          </a:stretch>
        </p:blipFill>
        <p:spPr>
          <a:xfrm flipH="1">
            <a:off x="-6985" y="3457575"/>
            <a:ext cx="12197080" cy="33813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8" h="5325">
                <a:moveTo>
                  <a:pt x="19204" y="3328"/>
                </a:moveTo>
                <a:lnTo>
                  <a:pt x="19208" y="3328"/>
                </a:lnTo>
                <a:lnTo>
                  <a:pt x="19208" y="5325"/>
                </a:lnTo>
                <a:lnTo>
                  <a:pt x="19204" y="5325"/>
                </a:lnTo>
                <a:lnTo>
                  <a:pt x="19204" y="3328"/>
                </a:lnTo>
                <a:close/>
                <a:moveTo>
                  <a:pt x="0" y="1523"/>
                </a:moveTo>
                <a:lnTo>
                  <a:pt x="19204" y="1523"/>
                </a:lnTo>
                <a:lnTo>
                  <a:pt x="19204" y="3328"/>
                </a:lnTo>
                <a:lnTo>
                  <a:pt x="0" y="3328"/>
                </a:lnTo>
                <a:lnTo>
                  <a:pt x="0" y="1523"/>
                </a:lnTo>
                <a:close/>
                <a:moveTo>
                  <a:pt x="19204" y="0"/>
                </a:moveTo>
                <a:lnTo>
                  <a:pt x="19208" y="0"/>
                </a:lnTo>
                <a:lnTo>
                  <a:pt x="19208" y="1523"/>
                </a:lnTo>
                <a:lnTo>
                  <a:pt x="19204" y="1523"/>
                </a:lnTo>
                <a:lnTo>
                  <a:pt x="19204" y="0"/>
                </a:lnTo>
                <a:close/>
              </a:path>
            </a:pathLst>
          </a:custGeom>
          <a:effectLst/>
        </p:spPr>
      </p:pic>
      <p:pic>
        <p:nvPicPr>
          <p:cNvPr id="2097159" name="1" descr="1资源 2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3988" r="30873"/>
          <a:stretch>
            <a:fillRect/>
          </a:stretch>
        </p:blipFill>
        <p:spPr>
          <a:xfrm flipH="1">
            <a:off x="-3810" y="3333750"/>
            <a:ext cx="12195810" cy="332740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6" h="5240">
                <a:moveTo>
                  <a:pt x="0" y="0"/>
                </a:moveTo>
                <a:lnTo>
                  <a:pt x="19206" y="0"/>
                </a:lnTo>
                <a:lnTo>
                  <a:pt x="19206" y="5240"/>
                </a:lnTo>
                <a:lnTo>
                  <a:pt x="0" y="524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1" name="2" descr="2资源 3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rcRect l="3662" r="30881"/>
          <a:stretch>
            <a:fillRect/>
          </a:stretch>
        </p:blipFill>
        <p:spPr>
          <a:xfrm flipH="1">
            <a:off x="12065" y="3529330"/>
            <a:ext cx="12169140" cy="29356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4" h="4623">
                <a:moveTo>
                  <a:pt x="0" y="0"/>
                </a:moveTo>
                <a:lnTo>
                  <a:pt x="19164" y="0"/>
                </a:lnTo>
                <a:lnTo>
                  <a:pt x="19164" y="4623"/>
                </a:lnTo>
                <a:lnTo>
                  <a:pt x="0" y="4623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3" name="6" descr="3资源 4"/>
          <p:cNvPicPr>
            <a:picLocks noChangeAspect="1"/>
          </p:cNvPicPr>
          <p:nvPr>
            <p:custDataLst>
              <p:tags r:id="rId22"/>
            </p:custDataLst>
          </p:nvPr>
        </p:nvPicPr>
        <p:blipFill>
          <a:blip r:embed="rId21"/>
          <a:srcRect l="2149" r="30252"/>
          <a:stretch>
            <a:fillRect/>
          </a:stretch>
        </p:blipFill>
        <p:spPr>
          <a:xfrm flipH="1">
            <a:off x="22860" y="4243705"/>
            <a:ext cx="12167235" cy="15100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161" h="2378">
                <a:moveTo>
                  <a:pt x="0" y="0"/>
                </a:moveTo>
                <a:lnTo>
                  <a:pt x="19161" y="0"/>
                </a:lnTo>
                <a:lnTo>
                  <a:pt x="19161" y="2378"/>
                </a:lnTo>
                <a:lnTo>
                  <a:pt x="0" y="2378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678" name="椭圆 10"/>
          <p:cNvSpPr/>
          <p:nvPr>
            <p:custDataLst>
              <p:tags r:id="rId23"/>
            </p:custDataLst>
          </p:nvPr>
        </p:nvSpPr>
        <p:spPr>
          <a:xfrm>
            <a:off x="4651375" y="3312795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椭圆 12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>
            <a:off x="6383655" y="4570730"/>
            <a:ext cx="54000" cy="54000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2" name="椭圆 13"/>
          <p:cNvSpPr/>
          <p:nvPr>
            <p:custDataLst>
              <p:tags r:id="rId25"/>
            </p:custDataLst>
          </p:nvPr>
        </p:nvSpPr>
        <p:spPr>
          <a:xfrm>
            <a:off x="3874770" y="352933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4" name="椭圆 20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>
            <a:off x="7347585" y="5753735"/>
            <a:ext cx="54000" cy="54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6" name="椭圆 21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>
            <a:off x="8205470" y="5859145"/>
            <a:ext cx="54000" cy="54000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88" name="椭圆 22"/>
          <p:cNvSpPr/>
          <p:nvPr>
            <p:custDataLst>
              <p:tags r:id="rId28"/>
            </p:custDataLst>
          </p:nvPr>
        </p:nvSpPr>
        <p:spPr>
          <a:xfrm>
            <a:off x="9119235" y="587184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0" name="椭圆 24"/>
          <p:cNvSpPr/>
          <p:nvPr>
            <p:custDataLst>
              <p:tags r:id="rId29"/>
            </p:custDataLst>
          </p:nvPr>
        </p:nvSpPr>
        <p:spPr>
          <a:xfrm>
            <a:off x="8094980" y="6207125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2" name="椭圆 25"/>
          <p:cNvSpPr>
            <a:spLocks noChangeAspect="1"/>
          </p:cNvSpPr>
          <p:nvPr>
            <p:custDataLst>
              <p:tags r:id="rId30"/>
            </p:custDataLst>
          </p:nvPr>
        </p:nvSpPr>
        <p:spPr>
          <a:xfrm>
            <a:off x="10527030" y="6006465"/>
            <a:ext cx="54000" cy="54000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4" name="椭圆 26"/>
          <p:cNvSpPr/>
          <p:nvPr>
            <p:custDataLst>
              <p:tags r:id="rId31"/>
            </p:custDataLst>
          </p:nvPr>
        </p:nvSpPr>
        <p:spPr>
          <a:xfrm>
            <a:off x="9433560" y="6571615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6" name="椭圆 28"/>
          <p:cNvSpPr>
            <a:spLocks noChangeAspect="1"/>
          </p:cNvSpPr>
          <p:nvPr>
            <p:custDataLst>
              <p:tags r:id="rId32"/>
            </p:custDataLst>
          </p:nvPr>
        </p:nvSpPr>
        <p:spPr>
          <a:xfrm>
            <a:off x="2879090" y="4290060"/>
            <a:ext cx="36000" cy="36000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698" name="椭圆 29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>
            <a:off x="3332480" y="3907790"/>
            <a:ext cx="54000" cy="54000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0" name="椭圆 30"/>
          <p:cNvSpPr/>
          <p:nvPr>
            <p:custDataLst>
              <p:tags r:id="rId34"/>
            </p:custDataLst>
          </p:nvPr>
        </p:nvSpPr>
        <p:spPr>
          <a:xfrm>
            <a:off x="3115310" y="418782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702" name="矩形 31"/>
          <p:cNvSpPr/>
          <p:nvPr>
            <p:custDataLst>
              <p:tags r:id="rId35"/>
            </p:custDataLst>
          </p:nvPr>
        </p:nvSpPr>
        <p:spPr>
          <a:xfrm>
            <a:off x="3067685" y="5777230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矩形 32"/>
          <p:cNvSpPr/>
          <p:nvPr>
            <p:custDataLst>
              <p:tags r:id="rId36"/>
            </p:custDataLst>
          </p:nvPr>
        </p:nvSpPr>
        <p:spPr>
          <a:xfrm>
            <a:off x="3582035" y="6062980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椭圆 33"/>
          <p:cNvSpPr>
            <a:spLocks noChangeAspect="1"/>
          </p:cNvSpPr>
          <p:nvPr>
            <p:custDataLst>
              <p:tags r:id="rId37"/>
            </p:custDataLst>
          </p:nvPr>
        </p:nvSpPr>
        <p:spPr>
          <a:xfrm>
            <a:off x="11123295" y="6284595"/>
            <a:ext cx="144000" cy="144000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椭圆 34"/>
          <p:cNvSpPr/>
          <p:nvPr>
            <p:custDataLst>
              <p:tags r:id="rId38"/>
            </p:custDataLst>
          </p:nvPr>
        </p:nvSpPr>
        <p:spPr>
          <a:xfrm>
            <a:off x="8221980" y="4083685"/>
            <a:ext cx="295275" cy="295275"/>
          </a:xfrm>
          <a:prstGeom prst="ellipse">
            <a:avLst/>
          </a:prstGeom>
          <a:noFill/>
          <a:ln w="317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0" name="椭圆 35"/>
          <p:cNvSpPr>
            <a:spLocks noChangeAspect="1"/>
          </p:cNvSpPr>
          <p:nvPr>
            <p:custDataLst>
              <p:tags r:id="rId39"/>
            </p:custDataLst>
          </p:nvPr>
        </p:nvSpPr>
        <p:spPr>
          <a:xfrm>
            <a:off x="2771140" y="5342890"/>
            <a:ext cx="144000" cy="144000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4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4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18" name="正文"/>
          <p:cNvSpPr txBox="1">
            <a:spLocks noGrp="1"/>
          </p:cNvSpPr>
          <p:nvPr>
            <p:ph idx="2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sz="1800">
                <a:sym typeface="+mn-ea"/>
              </a:defRPr>
            </a:lvl1pPr>
            <a:lvl2pPr>
              <a:defRPr sz="1600">
                <a:sym typeface="+mn-ea"/>
              </a:defRPr>
            </a:lvl2pPr>
            <a:lvl3pPr>
              <a:defRPr sz="1600">
                <a:sym typeface="+mn-ea"/>
              </a:defRPr>
            </a:lvl3pPr>
            <a:lvl4pPr>
              <a:defRPr sz="1400">
                <a:sym typeface="+mn-ea"/>
              </a:defRPr>
            </a:lvl4pPr>
            <a:lvl5pPr>
              <a:defRPr sz="1400"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内容占位符 9"/>
          <p:cNvSpPr>
            <a:spLocks noGrp="1"/>
          </p:cNvSpPr>
          <p:nvPr>
            <p:ph idx="15"/>
            <p:custDataLst>
              <p:tags r:id="rId1"/>
            </p:custDataLst>
          </p:nvPr>
        </p:nvSpPr>
        <p:spPr>
          <a:xfrm>
            <a:off x="2693033" y="2400299"/>
            <a:ext cx="8821420" cy="2802231"/>
          </a:xfrm>
          <a:prstGeom prst="rect">
            <a:avLst/>
          </a:prstGeom>
        </p:spPr>
        <p:txBody>
          <a:bodyPr/>
          <a:lstStyle/>
          <a:p>
            <a:pPr algn="ctr"/>
            <a:endParaRPr lang="zh-CN" altLang="en-US"/>
          </a:p>
        </p:txBody>
      </p:sp>
      <p:sp>
        <p:nvSpPr>
          <p:cNvPr id="1048730" name="副标题"/>
          <p:cNvSpPr txBox="1">
            <a:spLocks noGrp="1"/>
          </p:cNvSpPr>
          <p:nvPr>
            <p:ph type="body" idx="14" hasCustomPrompt="1"/>
            <p:custDataLst>
              <p:tags r:id="rId2"/>
            </p:custDataLst>
          </p:nvPr>
        </p:nvSpPr>
        <p:spPr>
          <a:xfrm>
            <a:off x="429895" y="1898650"/>
            <a:ext cx="2909570" cy="5016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en-US" altLang="zh-CN" sz="24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/>
                <a:latin typeface="+mn-lt"/>
                <a:ea typeface="+mn-lt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13" hasCustomPrompt="1"/>
            <p:custDataLst>
              <p:tags r:id="rId3"/>
            </p:custDataLst>
          </p:nvPr>
        </p:nvSpPr>
        <p:spPr>
          <a:xfrm>
            <a:off x="429895" y="845185"/>
            <a:ext cx="2909570" cy="101663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400" b="0" i="0" u="none" strike="noStrike" kern="1200" cap="none" spc="0" normalizeH="0" baseline="0" noProof="1">
                <a:solidFill>
                  <a:schemeClr val="tx1"/>
                </a:soli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>
              <a:lnSpc>
                <a:spcPct val="10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34" name="椭圆 70"/>
          <p:cNvSpPr/>
          <p:nvPr>
            <p:custDataLst>
              <p:tags r:id="rId4"/>
            </p:custDataLst>
          </p:nvPr>
        </p:nvSpPr>
        <p:spPr>
          <a:xfrm>
            <a:off x="1934845" y="361061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椭圆 71"/>
          <p:cNvSpPr/>
          <p:nvPr>
            <p:custDataLst>
              <p:tags r:id="rId5"/>
            </p:custDataLst>
          </p:nvPr>
        </p:nvSpPr>
        <p:spPr>
          <a:xfrm>
            <a:off x="1904365" y="357886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7" name="直接连接符 72"/>
          <p:cNvCxnSpPr/>
          <p:nvPr>
            <p:custDataLst>
              <p:tags r:id="rId6"/>
            </p:custDataLst>
          </p:nvPr>
        </p:nvCxnSpPr>
        <p:spPr>
          <a:xfrm flipH="1">
            <a:off x="2022475" y="381571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5" name="5" descr="5资源 6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13110" r="45766"/>
          <a:stretch>
            <a:fillRect/>
          </a:stretch>
        </p:blipFill>
        <p:spPr>
          <a:xfrm rot="21360000" flipV="1">
            <a:off x="-45102" y="5465260"/>
            <a:ext cx="12282205" cy="8642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42" h="1361">
                <a:moveTo>
                  <a:pt x="0" y="0"/>
                </a:moveTo>
                <a:lnTo>
                  <a:pt x="19247" y="0"/>
                </a:lnTo>
                <a:lnTo>
                  <a:pt x="19342" y="1361"/>
                </a:lnTo>
                <a:lnTo>
                  <a:pt x="95" y="136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7" name="3" descr="6资源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3577" r="45784"/>
          <a:stretch>
            <a:fillRect/>
          </a:stretch>
        </p:blipFill>
        <p:spPr>
          <a:xfrm rot="21360000" flipV="1">
            <a:off x="-64632" y="5295915"/>
            <a:ext cx="12313644" cy="120459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897">
                <a:moveTo>
                  <a:pt x="0" y="0"/>
                </a:moveTo>
                <a:lnTo>
                  <a:pt x="19259" y="0"/>
                </a:lnTo>
                <a:lnTo>
                  <a:pt x="19392" y="1897"/>
                </a:lnTo>
                <a:lnTo>
                  <a:pt x="133" y="189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69" name="4" descr="7资源 8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13292" r="45774"/>
          <a:stretch>
            <a:fillRect/>
          </a:stretch>
        </p:blipFill>
        <p:spPr>
          <a:xfrm rot="21360000" flipV="1">
            <a:off x="-70592" y="5374464"/>
            <a:ext cx="12314134" cy="104775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2" h="1650">
                <a:moveTo>
                  <a:pt x="0" y="0"/>
                </a:moveTo>
                <a:lnTo>
                  <a:pt x="19277" y="0"/>
                </a:lnTo>
                <a:lnTo>
                  <a:pt x="19392" y="1650"/>
                </a:lnTo>
                <a:lnTo>
                  <a:pt x="115" y="1650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1" name="7" descr="4资源 5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12541" r="45722"/>
          <a:stretch>
            <a:fillRect/>
          </a:stretch>
        </p:blipFill>
        <p:spPr>
          <a:xfrm rot="21360000" flipV="1">
            <a:off x="-36825" y="5629570"/>
            <a:ext cx="12262475" cy="5365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11" h="845">
                <a:moveTo>
                  <a:pt x="0" y="0"/>
                </a:moveTo>
                <a:lnTo>
                  <a:pt x="19252" y="0"/>
                </a:lnTo>
                <a:lnTo>
                  <a:pt x="19311" y="845"/>
                </a:lnTo>
                <a:lnTo>
                  <a:pt x="59" y="845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73" name="2" descr="2资源 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13911" r="45796"/>
          <a:stretch>
            <a:fillRect/>
          </a:stretch>
        </p:blipFill>
        <p:spPr>
          <a:xfrm rot="21360000" flipV="1">
            <a:off x="-62953" y="5211061"/>
            <a:ext cx="12317905" cy="13747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98" h="2165">
                <a:moveTo>
                  <a:pt x="0" y="0"/>
                </a:moveTo>
                <a:lnTo>
                  <a:pt x="19247" y="0"/>
                </a:lnTo>
                <a:lnTo>
                  <a:pt x="19398" y="2165"/>
                </a:lnTo>
                <a:lnTo>
                  <a:pt x="151" y="216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5" name="6" descr="3资源 4"/>
          <p:cNvPicPr>
            <a:picLocks noChangeAspect="1"/>
          </p:cNvPicPr>
          <p:nvPr>
            <p:custDataLst>
              <p:tags r:id="rId18"/>
            </p:custDataLst>
          </p:nvPr>
        </p:nvPicPr>
        <p:blipFill>
          <a:blip r:embed="rId17"/>
          <a:srcRect l="12778" r="45738"/>
          <a:stretch>
            <a:fillRect/>
          </a:stretch>
        </p:blipFill>
        <p:spPr>
          <a:xfrm rot="21360000" flipV="1">
            <a:off x="-46612" y="5544067"/>
            <a:ext cx="12278239" cy="70739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336" h="1114">
                <a:moveTo>
                  <a:pt x="0" y="0"/>
                </a:moveTo>
                <a:lnTo>
                  <a:pt x="19258" y="0"/>
                </a:lnTo>
                <a:lnTo>
                  <a:pt x="19336" y="1114"/>
                </a:lnTo>
                <a:lnTo>
                  <a:pt x="78" y="1114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38" name="日期占位符 2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3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4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标题"/>
          <p:cNvSpPr txBox="1">
            <a:spLocks noGrp="1"/>
          </p:cNvSpPr>
          <p:nvPr>
            <p:ph type="title" idx="13" hasCustomPrompt="1"/>
            <p:custDataLst>
              <p:tags r:id="rId1"/>
            </p:custDataLst>
          </p:nvPr>
        </p:nvSpPr>
        <p:spPr>
          <a:xfrm>
            <a:off x="6116320" y="1090930"/>
            <a:ext cx="5403215" cy="29457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MiSans Heavy"/>
                <a:ea typeface="MiSans Heavy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6" name="节编号"/>
          <p:cNvSpPr txBox="1">
            <a:spLocks noGrp="1"/>
          </p:cNvSpPr>
          <p:nvPr>
            <p:ph type="body" idx="9" hasCustomPrompt="1"/>
            <p:custDataLst>
              <p:tags r:id="rId2"/>
            </p:custDataLst>
          </p:nvPr>
        </p:nvSpPr>
        <p:spPr>
          <a:xfrm>
            <a:off x="2686685" y="1091565"/>
            <a:ext cx="3261995" cy="29444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1500" b="0" i="0" u="none" strike="noStrike" kern="1200" cap="none" spc="0" normalizeH="0" baseline="0" noProof="1">
                <a:gradFill>
                  <a:gsLst>
                    <a:gs pos="23000">
                      <a:schemeClr val="accent1">
                        <a:alpha val="50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pic>
        <p:nvPicPr>
          <p:cNvPr id="2097177" name="5" descr="5资源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2509" r="37717"/>
          <a:stretch>
            <a:fillRect/>
          </a:stretch>
        </p:blipFill>
        <p:spPr>
          <a:xfrm>
            <a:off x="0" y="4503420"/>
            <a:ext cx="12192000" cy="126936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999">
                <a:moveTo>
                  <a:pt x="0" y="0"/>
                </a:moveTo>
                <a:lnTo>
                  <a:pt x="19200" y="0"/>
                </a:lnTo>
                <a:lnTo>
                  <a:pt x="19200" y="1999"/>
                </a:lnTo>
                <a:lnTo>
                  <a:pt x="0" y="1999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79" name="3" descr="6资源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rcRect l="3182" r="37899"/>
          <a:stretch>
            <a:fillRect/>
          </a:stretch>
        </p:blipFill>
        <p:spPr>
          <a:xfrm>
            <a:off x="0" y="4253230"/>
            <a:ext cx="12192000" cy="176974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787">
                <a:moveTo>
                  <a:pt x="0" y="0"/>
                </a:moveTo>
                <a:lnTo>
                  <a:pt x="19200" y="0"/>
                </a:lnTo>
                <a:lnTo>
                  <a:pt x="19200" y="2787"/>
                </a:lnTo>
                <a:lnTo>
                  <a:pt x="0" y="2787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1" name="4" descr="7资源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rcRect l="2850" r="37805"/>
          <a:stretch>
            <a:fillRect/>
          </a:stretch>
        </p:blipFill>
        <p:spPr>
          <a:xfrm>
            <a:off x="0" y="4368800"/>
            <a:ext cx="12192000" cy="153924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2424">
                <a:moveTo>
                  <a:pt x="0" y="0"/>
                </a:moveTo>
                <a:lnTo>
                  <a:pt x="19200" y="0"/>
                </a:lnTo>
                <a:lnTo>
                  <a:pt x="19200" y="2424"/>
                </a:lnTo>
                <a:lnTo>
                  <a:pt x="0" y="2424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3" name="7" descr="4资源 5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rcRect l="1709" r="37526"/>
          <a:stretch>
            <a:fillRect/>
          </a:stretch>
        </p:blipFill>
        <p:spPr>
          <a:xfrm>
            <a:off x="0" y="4743450"/>
            <a:ext cx="12192000" cy="7886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242">
                <a:moveTo>
                  <a:pt x="0" y="0"/>
                </a:moveTo>
                <a:lnTo>
                  <a:pt x="19200" y="0"/>
                </a:lnTo>
                <a:lnTo>
                  <a:pt x="19200" y="1242"/>
                </a:lnTo>
                <a:lnTo>
                  <a:pt x="0" y="1242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pic>
        <p:nvPicPr>
          <p:cNvPr id="2097185" name="1" descr="1资源 2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rcRect l="3920" r="38093"/>
          <a:stretch>
            <a:fillRect/>
          </a:stretch>
        </p:blipFill>
        <p:spPr>
          <a:xfrm>
            <a:off x="0" y="3992880"/>
            <a:ext cx="12192000" cy="228917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605">
                <a:moveTo>
                  <a:pt x="0" y="0"/>
                </a:moveTo>
                <a:lnTo>
                  <a:pt x="19200" y="0"/>
                </a:lnTo>
                <a:lnTo>
                  <a:pt x="19200" y="3605"/>
                </a:lnTo>
                <a:lnTo>
                  <a:pt x="0" y="3605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7" name="2" descr="2资源 3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3592" r="38010"/>
          <a:stretch>
            <a:fillRect/>
          </a:stretch>
        </p:blipFill>
        <p:spPr>
          <a:xfrm>
            <a:off x="0" y="4127500"/>
            <a:ext cx="12192000" cy="201993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3181">
                <a:moveTo>
                  <a:pt x="0" y="0"/>
                </a:moveTo>
                <a:lnTo>
                  <a:pt x="19200" y="0"/>
                </a:lnTo>
                <a:lnTo>
                  <a:pt x="19200" y="3181"/>
                </a:lnTo>
                <a:lnTo>
                  <a:pt x="0" y="3181"/>
                </a:lnTo>
                <a:lnTo>
                  <a:pt x="0" y="0"/>
                </a:lnTo>
                <a:close/>
              </a:path>
            </a:pathLst>
          </a:custGeom>
        </p:spPr>
      </p:pic>
      <p:pic>
        <p:nvPicPr>
          <p:cNvPr id="2097189" name="6" descr="3资源 4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rcRect l="2067" r="37614"/>
          <a:stretch>
            <a:fillRect/>
          </a:stretch>
        </p:blipFill>
        <p:spPr>
          <a:xfrm>
            <a:off x="0" y="4618990"/>
            <a:ext cx="12192000" cy="10388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9200" h="1636">
                <a:moveTo>
                  <a:pt x="0" y="0"/>
                </a:moveTo>
                <a:lnTo>
                  <a:pt x="19200" y="0"/>
                </a:lnTo>
                <a:lnTo>
                  <a:pt x="19200" y="1636"/>
                </a:lnTo>
                <a:lnTo>
                  <a:pt x="0" y="1636"/>
                </a:lnTo>
                <a:lnTo>
                  <a:pt x="0" y="0"/>
                </a:lnTo>
                <a:close/>
              </a:path>
            </a:pathLst>
          </a:custGeom>
          <a:effectLst/>
        </p:spPr>
      </p:pic>
      <p:sp>
        <p:nvSpPr>
          <p:cNvPr id="1048748" name="矩形 12"/>
          <p:cNvSpPr/>
          <p:nvPr>
            <p:custDataLst>
              <p:tags r:id="rId17"/>
            </p:custDataLst>
          </p:nvPr>
        </p:nvSpPr>
        <p:spPr>
          <a:xfrm>
            <a:off x="1099185" y="42049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4"/>
            <p:custDataLst>
              <p:tags r:id="rId2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lt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4" name="标题"/>
          <p:cNvSpPr txBox="1">
            <a:spLocks noGrp="1"/>
          </p:cNvSpPr>
          <p:nvPr>
            <p:ph type="title" idx="1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0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lt"/>
                <a:ea typeface="+mj-lt"/>
                <a:cs typeface="+mj-lt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6" name="矩形 38"/>
          <p:cNvSpPr/>
          <p:nvPr>
            <p:custDataLst>
              <p:tags r:id="rId1"/>
            </p:custDataLst>
          </p:nvPr>
        </p:nvSpPr>
        <p:spPr>
          <a:xfrm flipH="1">
            <a:off x="10187940" y="3671570"/>
            <a:ext cx="904875" cy="492125"/>
          </a:xfrm>
          <a:prstGeom prst="rect">
            <a:avLst/>
          </a:prstGeom>
          <a:solidFill>
            <a:schemeClr val="bg1">
              <a:alpha val="4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8" name="椭圆 37"/>
          <p:cNvSpPr/>
          <p:nvPr>
            <p:custDataLst>
              <p:tags r:id="rId2"/>
            </p:custDataLst>
          </p:nvPr>
        </p:nvSpPr>
        <p:spPr>
          <a:xfrm flipH="1">
            <a:off x="10697845" y="1898650"/>
            <a:ext cx="173990" cy="179070"/>
          </a:xfrm>
          <a:prstGeom prst="ellipse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0" name="椭圆 27"/>
          <p:cNvSpPr/>
          <p:nvPr>
            <p:custDataLst>
              <p:tags r:id="rId3"/>
            </p:custDataLst>
          </p:nvPr>
        </p:nvSpPr>
        <p:spPr>
          <a:xfrm flipH="1">
            <a:off x="10667365" y="1866900"/>
            <a:ext cx="235585" cy="242570"/>
          </a:xfrm>
          <a:prstGeom prst="ellipse">
            <a:avLst/>
          </a:prstGeom>
          <a:noFill/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cxnSp>
        <p:nvCxnSpPr>
          <p:cNvPr id="3145739" name="直接连接符 21"/>
          <p:cNvCxnSpPr/>
          <p:nvPr>
            <p:custDataLst>
              <p:tags r:id="rId4"/>
            </p:custDataLst>
          </p:nvPr>
        </p:nvCxnSpPr>
        <p:spPr>
          <a:xfrm flipH="1">
            <a:off x="10784840" y="2103755"/>
            <a:ext cx="0" cy="2451100"/>
          </a:xfrm>
          <a:prstGeom prst="line">
            <a:avLst/>
          </a:prstGeom>
          <a:ln w="12700">
            <a:gradFill>
              <a:gsLst>
                <a:gs pos="0">
                  <a:schemeClr val="accent2"/>
                </a:gs>
                <a:gs pos="100000">
                  <a:schemeClr val="accent3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2" name="标题"/>
          <p:cNvSpPr txBox="1">
            <a:spLocks noGrp="1"/>
          </p:cNvSpPr>
          <p:nvPr>
            <p:ph type="title" idx="32" hasCustomPrompt="1"/>
            <p:custDataLst>
              <p:tags r:id="rId5"/>
            </p:custDataLst>
          </p:nvPr>
        </p:nvSpPr>
        <p:spPr>
          <a:xfrm>
            <a:off x="977900" y="811530"/>
            <a:ext cx="6128385" cy="25209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0" i="0" u="none" strike="noStrike" kern="1200" cap="none" spc="0" normalizeH="0" baseline="0" noProof="1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13500000" scaled="1"/>
                </a:gra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l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24" name="署名"/>
          <p:cNvSpPr txBox="1">
            <a:spLocks noGrp="1"/>
          </p:cNvSpPr>
          <p:nvPr>
            <p:ph type="body" idx="31" hasCustomPrompt="1"/>
            <p:custDataLst>
              <p:tags r:id="rId6"/>
            </p:custDataLst>
          </p:nvPr>
        </p:nvSpPr>
        <p:spPr>
          <a:xfrm>
            <a:off x="977900" y="3488055"/>
            <a:ext cx="1569085" cy="422910"/>
          </a:xfrm>
          <a:prstGeom prst="snip2DiagRect">
            <a:avLst>
              <a:gd name="adj1" fmla="val 0"/>
              <a:gd name="adj2" fmla="val 16667"/>
            </a:avLst>
          </a:prstGeom>
          <a:noFill/>
          <a:ln>
            <a:solidFill>
              <a:schemeClr val="accent1">
                <a:lumMod val="40000"/>
                <a:lumOff val="60000"/>
              </a:schemeClr>
            </a:solidFill>
          </a:ln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lt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cxnSp>
        <p:nvCxnSpPr>
          <p:cNvPr id="3145741" name="直接连接符 23"/>
          <p:cNvCxnSpPr/>
          <p:nvPr>
            <p:custDataLst>
              <p:tags r:id="rId7"/>
            </p:custDataLst>
          </p:nvPr>
        </p:nvCxnSpPr>
        <p:spPr>
          <a:xfrm>
            <a:off x="11137265" y="59055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8"/>
            </p:custDataLst>
          </p:nvPr>
        </p:nvCxnSpPr>
        <p:spPr>
          <a:xfrm>
            <a:off x="11137265" y="64897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25"/>
          <p:cNvCxnSpPr/>
          <p:nvPr>
            <p:custDataLst>
              <p:tags r:id="rId9"/>
            </p:custDataLst>
          </p:nvPr>
        </p:nvCxnSpPr>
        <p:spPr>
          <a:xfrm>
            <a:off x="11137265" y="707390"/>
            <a:ext cx="133985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6" name="7" descr="4资源 5"/>
          <p:cNvSpPr/>
          <p:nvPr>
            <p:custDataLst>
              <p:tags r:id="rId10"/>
            </p:custDataLst>
          </p:nvPr>
        </p:nvSpPr>
        <p:spPr>
          <a:xfrm>
            <a:off x="65405" y="4416830"/>
            <a:ext cx="12126595" cy="1141982"/>
          </a:xfrm>
          <a:custGeom>
            <a:gdLst>
              <a:gd name="connsiteX0" fmla="*/ 6575224 w 12126595"/>
              <a:gd name="connsiteY0" fmla="*/ 1141982 h 1141982"/>
              <a:gd name="connsiteX1" fmla="*/ 7272462 w 12126595"/>
              <a:gd name="connsiteY1" fmla="*/ 597968 h 1141982"/>
              <a:gd name="connsiteX2" fmla="*/ 8026624 w 12126595"/>
              <a:gd name="connsiteY2" fmla="*/ 20408 h 1141982"/>
              <a:gd name="connsiteX3" fmla="*/ 8678124 w 12126595"/>
              <a:gd name="connsiteY3" fmla="*/ 251879 h 1141982"/>
              <a:gd name="connsiteX4" fmla="*/ 9768895 w 12126595"/>
              <a:gd name="connsiteY4" fmla="*/ 582872 h 1141982"/>
              <a:gd name="connsiteX5" fmla="*/ 12126595 w 12126595"/>
              <a:gd name="connsiteY5" fmla="*/ 582872 h 1141982"/>
              <a:gd name="connsiteX6" fmla="*/ 12126595 w 12126595"/>
              <a:gd name="connsiteY6" fmla="*/ 560787 h 1141982"/>
              <a:gd name="connsiteX7" fmla="*/ 9768895 w 12126595"/>
              <a:gd name="connsiteY7" fmla="*/ 560787 h 1141982"/>
              <a:gd name="connsiteX8" fmla="*/ 8692274 w 12126595"/>
              <a:gd name="connsiteY8" fmla="*/ 233428 h 1141982"/>
              <a:gd name="connsiteX9" fmla="*/ 8026624 w 12126595"/>
              <a:gd name="connsiteY9" fmla="*/ 0 h 1141982"/>
              <a:gd name="connsiteX10" fmla="*/ 7250746 w 12126595"/>
              <a:gd name="connsiteY10" fmla="*/ 587065 h 1141982"/>
              <a:gd name="connsiteX11" fmla="*/ 6575224 w 12126595"/>
              <a:gd name="connsiteY11" fmla="*/ 1121295 h 1141982"/>
              <a:gd name="connsiteX12" fmla="*/ 5922408 w 12126595"/>
              <a:gd name="connsiteY12" fmla="*/ 885909 h 1141982"/>
              <a:gd name="connsiteX13" fmla="*/ 4906659 w 12126595"/>
              <a:gd name="connsiteY13" fmla="*/ 557432 h 1141982"/>
              <a:gd name="connsiteX14" fmla="*/ 0 w 12126595"/>
              <a:gd name="connsiteY14" fmla="*/ 557432 h 1141982"/>
              <a:gd name="connsiteX15" fmla="*/ 0 w 12126595"/>
              <a:gd name="connsiteY15" fmla="*/ 577840 h 1141982"/>
              <a:gd name="connsiteX16" fmla="*/ 4906659 w 12126595"/>
              <a:gd name="connsiteY16" fmla="*/ 577840 h 1141982"/>
              <a:gd name="connsiteX17" fmla="*/ 5909245 w 12126595"/>
              <a:gd name="connsiteY17" fmla="*/ 903521 h 1141982"/>
              <a:gd name="connsiteX18" fmla="*/ 6575224 w 12126595"/>
              <a:gd name="connsiteY18" fmla="*/ 1141982 h 114198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12126595" h="1141982">
                <a:moveTo>
                  <a:pt x="6575224" y="1141982"/>
                </a:moveTo>
                <a:cubicBezTo>
                  <a:pt x="6844052" y="1141982"/>
                  <a:pt x="7049373" y="881996"/>
                  <a:pt x="7272462" y="597968"/>
                </a:cubicBezTo>
                <a:cubicBezTo>
                  <a:pt x="7495553" y="313940"/>
                  <a:pt x="7726539" y="20408"/>
                  <a:pt x="8026624" y="20408"/>
                </a:cubicBezTo>
                <a:cubicBezTo>
                  <a:pt x="8268469" y="20408"/>
                  <a:pt x="8458325" y="126918"/>
                  <a:pt x="8678124" y="251879"/>
                </a:cubicBezTo>
                <a:cubicBezTo>
                  <a:pt x="8954848" y="407032"/>
                  <a:pt x="9268423" y="582872"/>
                  <a:pt x="9768895" y="582872"/>
                </a:cubicBezTo>
                <a:lnTo>
                  <a:pt x="12126595" y="582872"/>
                </a:lnTo>
                <a:lnTo>
                  <a:pt x="12126595" y="560787"/>
                </a:lnTo>
                <a:lnTo>
                  <a:pt x="9768895" y="560787"/>
                </a:lnTo>
                <a:cubicBezTo>
                  <a:pt x="9275992" y="560787"/>
                  <a:pt x="8966035" y="386904"/>
                  <a:pt x="8692274" y="233428"/>
                </a:cubicBezTo>
                <a:cubicBezTo>
                  <a:pt x="8469184" y="108188"/>
                  <a:pt x="8276367" y="0"/>
                  <a:pt x="8026624" y="0"/>
                </a:cubicBezTo>
                <a:cubicBezTo>
                  <a:pt x="7711403" y="0"/>
                  <a:pt x="7477784" y="298285"/>
                  <a:pt x="7250746" y="587065"/>
                </a:cubicBezTo>
                <a:cubicBezTo>
                  <a:pt x="7035883" y="861868"/>
                  <a:pt x="6831219" y="1121295"/>
                  <a:pt x="6575224" y="1121295"/>
                </a:cubicBezTo>
                <a:cubicBezTo>
                  <a:pt x="6391291" y="1121295"/>
                  <a:pt x="6163595" y="1006957"/>
                  <a:pt x="5922408" y="885909"/>
                </a:cubicBezTo>
                <a:cubicBezTo>
                  <a:pt x="5615413" y="731875"/>
                  <a:pt x="5268604" y="557432"/>
                  <a:pt x="4906659" y="557432"/>
                </a:cubicBezTo>
                <a:lnTo>
                  <a:pt x="0" y="557432"/>
                </a:lnTo>
                <a:lnTo>
                  <a:pt x="0" y="577840"/>
                </a:lnTo>
                <a:lnTo>
                  <a:pt x="4906659" y="577840"/>
                </a:lnTo>
                <a:cubicBezTo>
                  <a:pt x="5260377" y="577840"/>
                  <a:pt x="5605212" y="750884"/>
                  <a:pt x="5909245" y="903521"/>
                </a:cubicBezTo>
                <a:cubicBezTo>
                  <a:pt x="6164252" y="1031558"/>
                  <a:pt x="6384382" y="1141982"/>
                  <a:pt x="6575224" y="1141982"/>
                </a:cubicBezTo>
                <a:close/>
              </a:path>
            </a:pathLst>
          </a:custGeom>
          <a:solidFill>
            <a:schemeClr val="accent1">
              <a:lumMod val="75000"/>
              <a:alpha val="20000"/>
            </a:schemeClr>
          </a:solidFill>
          <a:ln w="16342" cap="flat">
            <a:solidFill>
              <a:schemeClr val="accent1">
                <a:lumMod val="75000"/>
                <a:alpha val="2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8" name="6" descr="3资源 4"/>
          <p:cNvSpPr/>
          <p:nvPr>
            <p:custDataLst>
              <p:tags r:id="rId11"/>
            </p:custDataLst>
          </p:nvPr>
        </p:nvSpPr>
        <p:spPr>
          <a:xfrm>
            <a:off x="0" y="4234178"/>
            <a:ext cx="12192000" cy="1499684"/>
          </a:xfrm>
          <a:custGeom>
            <a:gdLst>
              <a:gd name="connsiteX0" fmla="*/ 6120345 w 12192000"/>
              <a:gd name="connsiteY0" fmla="*/ 1499684 h 1499684"/>
              <a:gd name="connsiteX1" fmla="*/ 7036752 w 12192000"/>
              <a:gd name="connsiteY1" fmla="*/ 782699 h 1499684"/>
              <a:gd name="connsiteX2" fmla="*/ 8042331 w 12192000"/>
              <a:gd name="connsiteY2" fmla="*/ 14541 h 1499684"/>
              <a:gd name="connsiteX3" fmla="*/ 8864958 w 12192000"/>
              <a:gd name="connsiteY3" fmla="*/ 277118 h 1499684"/>
              <a:gd name="connsiteX4" fmla="*/ 9791235 w 12192000"/>
              <a:gd name="connsiteY4" fmla="*/ 625544 h 1499684"/>
              <a:gd name="connsiteX5" fmla="*/ 12187384 w 12192000"/>
              <a:gd name="connsiteY5" fmla="*/ 757252 h 1499684"/>
              <a:gd name="connsiteX6" fmla="*/ 12192000 w 12192000"/>
              <a:gd name="connsiteY6" fmla="*/ 757252 h 1499684"/>
              <a:gd name="connsiteX7" fmla="*/ 12192000 w 12192000"/>
              <a:gd name="connsiteY7" fmla="*/ 742431 h 1499684"/>
              <a:gd name="connsiteX8" fmla="*/ 12188371 w 12192000"/>
              <a:gd name="connsiteY8" fmla="*/ 742431 h 1499684"/>
              <a:gd name="connsiteX9" fmla="*/ 9795843 w 12192000"/>
              <a:gd name="connsiteY9" fmla="*/ 611283 h 1499684"/>
              <a:gd name="connsiteX10" fmla="*/ 8874500 w 12192000"/>
              <a:gd name="connsiteY10" fmla="*/ 264535 h 1499684"/>
              <a:gd name="connsiteX11" fmla="*/ 8042989 w 12192000"/>
              <a:gd name="connsiteY11" fmla="*/ 0 h 1499684"/>
              <a:gd name="connsiteX12" fmla="*/ 7022932 w 12192000"/>
              <a:gd name="connsiteY12" fmla="*/ 774590 h 1499684"/>
              <a:gd name="connsiteX13" fmla="*/ 6121332 w 12192000"/>
              <a:gd name="connsiteY13" fmla="*/ 1485143 h 1499684"/>
              <a:gd name="connsiteX14" fmla="*/ 5452373 w 12192000"/>
              <a:gd name="connsiteY14" fmla="*/ 1255842 h 1499684"/>
              <a:gd name="connsiteX15" fmla="*/ 4552747 w 12192000"/>
              <a:gd name="connsiteY15" fmla="*/ 954395 h 1499684"/>
              <a:gd name="connsiteX16" fmla="*/ 0 w 12192000"/>
              <a:gd name="connsiteY16" fmla="*/ 760328 h 1499684"/>
              <a:gd name="connsiteX17" fmla="*/ 0 w 12192000"/>
              <a:gd name="connsiteY17" fmla="*/ 774869 h 1499684"/>
              <a:gd name="connsiteX18" fmla="*/ 4550444 w 12192000"/>
              <a:gd name="connsiteY18" fmla="*/ 969216 h 1499684"/>
              <a:gd name="connsiteX19" fmla="*/ 5442831 w 12192000"/>
              <a:gd name="connsiteY19" fmla="*/ 1268705 h 1499684"/>
              <a:gd name="connsiteX20" fmla="*/ 6120345 w 12192000"/>
              <a:gd name="connsiteY20" fmla="*/ 1499684 h 149968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</a:cxnLst>
            <a:rect l="l" t="t" r="r" b="b"/>
            <a:pathLst>
              <a:path w="12192000" h="1499684">
                <a:moveTo>
                  <a:pt x="6120345" y="1499684"/>
                </a:moveTo>
                <a:cubicBezTo>
                  <a:pt x="6473746" y="1499684"/>
                  <a:pt x="6747516" y="1151538"/>
                  <a:pt x="7036752" y="782699"/>
                </a:cubicBezTo>
                <a:cubicBezTo>
                  <a:pt x="7333555" y="406030"/>
                  <a:pt x="7640561" y="14541"/>
                  <a:pt x="8042331" y="14541"/>
                </a:cubicBezTo>
                <a:cubicBezTo>
                  <a:pt x="8354600" y="14541"/>
                  <a:pt x="8591187" y="137301"/>
                  <a:pt x="8864958" y="277118"/>
                </a:cubicBezTo>
                <a:cubicBezTo>
                  <a:pt x="9114707" y="405471"/>
                  <a:pt x="9396374" y="551161"/>
                  <a:pt x="9791235" y="625544"/>
                </a:cubicBezTo>
                <a:cubicBezTo>
                  <a:pt x="10008409" y="666930"/>
                  <a:pt x="10913957" y="757252"/>
                  <a:pt x="12187384" y="757252"/>
                </a:cubicBezTo>
                <a:lnTo>
                  <a:pt x="12192000" y="757252"/>
                </a:lnTo>
                <a:lnTo>
                  <a:pt x="12192000" y="742431"/>
                </a:lnTo>
                <a:lnTo>
                  <a:pt x="12188371" y="742431"/>
                </a:lnTo>
                <a:cubicBezTo>
                  <a:pt x="10916260" y="742431"/>
                  <a:pt x="10012687" y="652389"/>
                  <a:pt x="9795843" y="611283"/>
                </a:cubicBezTo>
                <a:cubicBezTo>
                  <a:pt x="9404601" y="537179"/>
                  <a:pt x="9122933" y="392328"/>
                  <a:pt x="8874500" y="264535"/>
                </a:cubicBezTo>
                <a:cubicBezTo>
                  <a:pt x="8598097" y="122760"/>
                  <a:pt x="8359865" y="0"/>
                  <a:pt x="8042989" y="0"/>
                </a:cubicBezTo>
                <a:cubicBezTo>
                  <a:pt x="7631676" y="0"/>
                  <a:pt x="7322039" y="393726"/>
                  <a:pt x="7022932" y="774590"/>
                </a:cubicBezTo>
                <a:cubicBezTo>
                  <a:pt x="6735670" y="1140073"/>
                  <a:pt x="6464532" y="1485143"/>
                  <a:pt x="6121332" y="1485143"/>
                </a:cubicBezTo>
                <a:cubicBezTo>
                  <a:pt x="5927522" y="1485143"/>
                  <a:pt x="5696858" y="1373848"/>
                  <a:pt x="5452373" y="1255842"/>
                </a:cubicBezTo>
                <a:cubicBezTo>
                  <a:pt x="5177945" y="1123854"/>
                  <a:pt x="4868307" y="974249"/>
                  <a:pt x="4552747" y="954395"/>
                </a:cubicBezTo>
                <a:cubicBezTo>
                  <a:pt x="3412257" y="883368"/>
                  <a:pt x="225071" y="760328"/>
                  <a:pt x="0" y="760328"/>
                </a:cubicBezTo>
                <a:lnTo>
                  <a:pt x="0" y="774869"/>
                </a:lnTo>
                <a:cubicBezTo>
                  <a:pt x="225071" y="774869"/>
                  <a:pt x="3411270" y="898188"/>
                  <a:pt x="4550444" y="969216"/>
                </a:cubicBezTo>
                <a:cubicBezTo>
                  <a:pt x="4862384" y="989070"/>
                  <a:pt x="5170704" y="1137276"/>
                  <a:pt x="5442831" y="1268705"/>
                </a:cubicBezTo>
                <a:cubicBezTo>
                  <a:pt x="5689289" y="1387830"/>
                  <a:pt x="5922916" y="1499684"/>
                  <a:pt x="6120345" y="1499684"/>
                </a:cubicBezTo>
                <a:close/>
              </a:path>
            </a:pathLst>
          </a:custGeom>
          <a:solidFill>
            <a:schemeClr val="accent1">
              <a:lumMod val="50000"/>
              <a:alpha val="40000"/>
            </a:schemeClr>
          </a:solidFill>
          <a:ln w="14306" cap="flat">
            <a:solidFill>
              <a:schemeClr val="accent1">
                <a:lumMod val="50000"/>
                <a:alpha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0" name="5" descr="5资源 6"/>
          <p:cNvSpPr/>
          <p:nvPr>
            <p:custDataLst>
              <p:tags r:id="rId12"/>
            </p:custDataLst>
          </p:nvPr>
        </p:nvSpPr>
        <p:spPr>
          <a:xfrm>
            <a:off x="0" y="4066540"/>
            <a:ext cx="12192000" cy="1855375"/>
          </a:xfrm>
          <a:custGeom>
            <a:gdLst>
              <a:gd name="connsiteX0" fmla="*/ 5586992 w 12192000"/>
              <a:gd name="connsiteY0" fmla="*/ 1855375 h 1855375"/>
              <a:gd name="connsiteX1" fmla="*/ 6721512 w 12192000"/>
              <a:gd name="connsiteY1" fmla="*/ 965712 h 1855375"/>
              <a:gd name="connsiteX2" fmla="*/ 7978103 w 12192000"/>
              <a:gd name="connsiteY2" fmla="*/ 7269 h 1855375"/>
              <a:gd name="connsiteX3" fmla="*/ 8981995 w 12192000"/>
              <a:gd name="connsiteY3" fmla="*/ 332156 h 1855375"/>
              <a:gd name="connsiteX4" fmla="*/ 9736147 w 12192000"/>
              <a:gd name="connsiteY4" fmla="*/ 667667 h 1855375"/>
              <a:gd name="connsiteX5" fmla="*/ 12138116 w 12192000"/>
              <a:gd name="connsiteY5" fmla="*/ 930763 h 1855375"/>
              <a:gd name="connsiteX6" fmla="*/ 12192000 w 12192000"/>
              <a:gd name="connsiteY6" fmla="*/ 930763 h 1855375"/>
              <a:gd name="connsiteX7" fmla="*/ 12192000 w 12192000"/>
              <a:gd name="connsiteY7" fmla="*/ 923494 h 1855375"/>
              <a:gd name="connsiteX8" fmla="*/ 12138116 w 12192000"/>
              <a:gd name="connsiteY8" fmla="*/ 923494 h 1855375"/>
              <a:gd name="connsiteX9" fmla="*/ 9738122 w 12192000"/>
              <a:gd name="connsiteY9" fmla="*/ 660957 h 1855375"/>
              <a:gd name="connsiteX10" fmla="*/ 8985285 w 12192000"/>
              <a:gd name="connsiteY10" fmla="*/ 325446 h 1855375"/>
              <a:gd name="connsiteX11" fmla="*/ 7978103 w 12192000"/>
              <a:gd name="connsiteY11" fmla="*/ 0 h 1855375"/>
              <a:gd name="connsiteX12" fmla="*/ 6714274 w 12192000"/>
              <a:gd name="connsiteY12" fmla="*/ 961518 h 1855375"/>
              <a:gd name="connsiteX13" fmla="*/ 5586992 w 12192000"/>
              <a:gd name="connsiteY13" fmla="*/ 1848106 h 1855375"/>
              <a:gd name="connsiteX14" fmla="*/ 4892396 w 12192000"/>
              <a:gd name="connsiteY14" fmla="*/ 1621916 h 1855375"/>
              <a:gd name="connsiteX15" fmla="*/ 4117844 w 12192000"/>
              <a:gd name="connsiteY15" fmla="*/ 1350991 h 1855375"/>
              <a:gd name="connsiteX16" fmla="*/ 24785 w 12192000"/>
              <a:gd name="connsiteY16" fmla="*/ 965134 h 1855375"/>
              <a:gd name="connsiteX17" fmla="*/ 0 w 12192000"/>
              <a:gd name="connsiteY17" fmla="*/ 964477 h 1855375"/>
              <a:gd name="connsiteX18" fmla="*/ 0 w 12192000"/>
              <a:gd name="connsiteY18" fmla="*/ 972025 h 1855375"/>
              <a:gd name="connsiteX19" fmla="*/ 24708 w 12192000"/>
              <a:gd name="connsiteY19" fmla="*/ 972680 h 1855375"/>
              <a:gd name="connsiteX20" fmla="*/ 4116527 w 12192000"/>
              <a:gd name="connsiteY20" fmla="*/ 1358260 h 1855375"/>
              <a:gd name="connsiteX21" fmla="*/ 4888118 w 12192000"/>
              <a:gd name="connsiteY21" fmla="*/ 1628626 h 1855375"/>
              <a:gd name="connsiteX22" fmla="*/ 5586992 w 12192000"/>
              <a:gd name="connsiteY22" fmla="*/ 1855375 h 18553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1855375">
                <a:moveTo>
                  <a:pt x="5586992" y="1855375"/>
                </a:moveTo>
                <a:cubicBezTo>
                  <a:pt x="6022309" y="1855375"/>
                  <a:pt x="6361875" y="1423126"/>
                  <a:pt x="6721512" y="965712"/>
                </a:cubicBezTo>
                <a:cubicBezTo>
                  <a:pt x="7092995" y="494599"/>
                  <a:pt x="7474678" y="7269"/>
                  <a:pt x="7978103" y="7269"/>
                </a:cubicBezTo>
                <a:cubicBezTo>
                  <a:pt x="8367684" y="7269"/>
                  <a:pt x="8651642" y="157690"/>
                  <a:pt x="8981995" y="332156"/>
                </a:cubicBezTo>
                <a:cubicBezTo>
                  <a:pt x="9206398" y="449585"/>
                  <a:pt x="9438369" y="572326"/>
                  <a:pt x="9736147" y="667667"/>
                </a:cubicBezTo>
                <a:cubicBezTo>
                  <a:pt x="10039848" y="765524"/>
                  <a:pt x="10889422" y="930763"/>
                  <a:pt x="12138116" y="930763"/>
                </a:cubicBezTo>
                <a:lnTo>
                  <a:pt x="12192000" y="930763"/>
                </a:lnTo>
                <a:lnTo>
                  <a:pt x="12192000" y="923494"/>
                </a:lnTo>
                <a:lnTo>
                  <a:pt x="12138116" y="923494"/>
                </a:lnTo>
                <a:cubicBezTo>
                  <a:pt x="10889751" y="923494"/>
                  <a:pt x="10042481" y="758534"/>
                  <a:pt x="9738122" y="660957"/>
                </a:cubicBezTo>
                <a:cubicBezTo>
                  <a:pt x="9440672" y="566175"/>
                  <a:pt x="9209360" y="443713"/>
                  <a:pt x="8985285" y="325446"/>
                </a:cubicBezTo>
                <a:cubicBezTo>
                  <a:pt x="8655262" y="150700"/>
                  <a:pt x="8369987" y="0"/>
                  <a:pt x="7978103" y="0"/>
                </a:cubicBezTo>
                <a:cubicBezTo>
                  <a:pt x="7470072" y="0"/>
                  <a:pt x="7085755" y="488728"/>
                  <a:pt x="6714274" y="961518"/>
                </a:cubicBezTo>
                <a:cubicBezTo>
                  <a:pt x="6356282" y="1417534"/>
                  <a:pt x="6017703" y="1848106"/>
                  <a:pt x="5586992" y="1848106"/>
                </a:cubicBezTo>
                <a:cubicBezTo>
                  <a:pt x="5379700" y="1848106"/>
                  <a:pt x="5140491" y="1737108"/>
                  <a:pt x="4892396" y="1621916"/>
                </a:cubicBezTo>
                <a:cubicBezTo>
                  <a:pt x="4644303" y="1506724"/>
                  <a:pt x="4386008" y="1387338"/>
                  <a:pt x="4117844" y="1350991"/>
                </a:cubicBezTo>
                <a:cubicBezTo>
                  <a:pt x="3114692" y="1215476"/>
                  <a:pt x="673096" y="992479"/>
                  <a:pt x="24785" y="965134"/>
                </a:cubicBezTo>
                <a:lnTo>
                  <a:pt x="0" y="964477"/>
                </a:lnTo>
                <a:lnTo>
                  <a:pt x="0" y="972025"/>
                </a:lnTo>
                <a:lnTo>
                  <a:pt x="24708" y="972680"/>
                </a:lnTo>
                <a:cubicBezTo>
                  <a:pt x="672571" y="999994"/>
                  <a:pt x="3112759" y="1222746"/>
                  <a:pt x="4116527" y="1358260"/>
                </a:cubicBezTo>
                <a:cubicBezTo>
                  <a:pt x="4383376" y="1394327"/>
                  <a:pt x="4636406" y="1512036"/>
                  <a:pt x="4888118" y="1628626"/>
                </a:cubicBezTo>
                <a:cubicBezTo>
                  <a:pt x="5139831" y="1745216"/>
                  <a:pt x="5377725" y="1855375"/>
                  <a:pt x="5586992" y="1855375"/>
                </a:cubicBezTo>
                <a:close/>
              </a:path>
            </a:pathLst>
          </a:custGeom>
          <a:solidFill>
            <a:schemeClr val="accent1">
              <a:lumMod val="75000"/>
              <a:alpha val="60000"/>
            </a:schemeClr>
          </a:solidFill>
          <a:ln w="22260" cap="flat">
            <a:solidFill>
              <a:schemeClr val="accent1">
                <a:lumMod val="75000"/>
                <a:alpha val="6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2" name="4" descr="7资源 8"/>
          <p:cNvSpPr/>
          <p:nvPr>
            <p:custDataLst>
              <p:tags r:id="rId13"/>
            </p:custDataLst>
          </p:nvPr>
        </p:nvSpPr>
        <p:spPr>
          <a:xfrm>
            <a:off x="0" y="3870325"/>
            <a:ext cx="12192000" cy="2226199"/>
          </a:xfrm>
          <a:custGeom>
            <a:gdLst>
              <a:gd name="connsiteX0" fmla="*/ 5210289 w 12192000"/>
              <a:gd name="connsiteY0" fmla="*/ 2226199 h 2226199"/>
              <a:gd name="connsiteX1" fmla="*/ 5928893 w 12192000"/>
              <a:gd name="connsiteY1" fmla="*/ 1894269 h 2226199"/>
              <a:gd name="connsiteX2" fmla="*/ 6570830 w 12192000"/>
              <a:gd name="connsiteY2" fmla="*/ 1161058 h 2226199"/>
              <a:gd name="connsiteX3" fmla="*/ 8071538 w 12192000"/>
              <a:gd name="connsiteY3" fmla="*/ 14541 h 2226199"/>
              <a:gd name="connsiteX4" fmla="*/ 9237950 w 12192000"/>
              <a:gd name="connsiteY4" fmla="*/ 413864 h 2226199"/>
              <a:gd name="connsiteX5" fmla="*/ 9833824 w 12192000"/>
              <a:gd name="connsiteY5" fmla="*/ 723983 h 2226199"/>
              <a:gd name="connsiteX6" fmla="*/ 11765815 w 12192000"/>
              <a:gd name="connsiteY6" fmla="*/ 1107009 h 2226199"/>
              <a:gd name="connsiteX7" fmla="*/ 12192000 w 12192000"/>
              <a:gd name="connsiteY7" fmla="*/ 1117738 h 2226199"/>
              <a:gd name="connsiteX8" fmla="*/ 12192000 w 12192000"/>
              <a:gd name="connsiteY8" fmla="*/ 1102918 h 2226199"/>
              <a:gd name="connsiteX9" fmla="*/ 11767166 w 12192000"/>
              <a:gd name="connsiteY9" fmla="*/ 1092237 h 2226199"/>
              <a:gd name="connsiteX10" fmla="*/ 9841721 w 12192000"/>
              <a:gd name="connsiteY10" fmla="*/ 710840 h 2226199"/>
              <a:gd name="connsiteX11" fmla="*/ 9247821 w 12192000"/>
              <a:gd name="connsiteY11" fmla="*/ 403238 h 2226199"/>
              <a:gd name="connsiteX12" fmla="*/ 8071538 w 12192000"/>
              <a:gd name="connsiteY12" fmla="*/ 0 h 2226199"/>
              <a:gd name="connsiteX13" fmla="*/ 6556353 w 12192000"/>
              <a:gd name="connsiteY13" fmla="*/ 1152109 h 2226199"/>
              <a:gd name="connsiteX14" fmla="*/ 5210289 w 12192000"/>
              <a:gd name="connsiteY14" fmla="*/ 2211658 h 2226199"/>
              <a:gd name="connsiteX15" fmla="*/ 4477538 w 12192000"/>
              <a:gd name="connsiteY15" fmla="*/ 1983753 h 2226199"/>
              <a:gd name="connsiteX16" fmla="*/ 3842180 w 12192000"/>
              <a:gd name="connsiteY16" fmla="*/ 1748018 h 2226199"/>
              <a:gd name="connsiteX17" fmla="*/ 136128 w 12192000"/>
              <a:gd name="connsiteY17" fmla="*/ 1169108 h 2226199"/>
              <a:gd name="connsiteX18" fmla="*/ 0 w 12192000"/>
              <a:gd name="connsiteY18" fmla="*/ 1165048 h 2226199"/>
              <a:gd name="connsiteX19" fmla="*/ 0 w 12192000"/>
              <a:gd name="connsiteY19" fmla="*/ 1179869 h 2226199"/>
              <a:gd name="connsiteX20" fmla="*/ 135870 w 12192000"/>
              <a:gd name="connsiteY20" fmla="*/ 1183923 h 2226199"/>
              <a:gd name="connsiteX21" fmla="*/ 3837903 w 12192000"/>
              <a:gd name="connsiteY21" fmla="*/ 1762280 h 2226199"/>
              <a:gd name="connsiteX22" fmla="*/ 4469643 w 12192000"/>
              <a:gd name="connsiteY22" fmla="*/ 1996896 h 2226199"/>
              <a:gd name="connsiteX23" fmla="*/ 5210289 w 12192000"/>
              <a:gd name="connsiteY23" fmla="*/ 2226199 h 222619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12192000" h="2226199">
                <a:moveTo>
                  <a:pt x="5210289" y="2226199"/>
                </a:moveTo>
                <a:cubicBezTo>
                  <a:pt x="5445546" y="2226199"/>
                  <a:pt x="5680475" y="2117700"/>
                  <a:pt x="5928893" y="1894269"/>
                </a:cubicBezTo>
                <a:cubicBezTo>
                  <a:pt x="6150330" y="1695446"/>
                  <a:pt x="6354328" y="1435383"/>
                  <a:pt x="6570830" y="1161058"/>
                </a:cubicBezTo>
                <a:cubicBezTo>
                  <a:pt x="7013047" y="597027"/>
                  <a:pt x="7470728" y="14541"/>
                  <a:pt x="8071538" y="14541"/>
                </a:cubicBezTo>
                <a:cubicBezTo>
                  <a:pt x="8539090" y="14541"/>
                  <a:pt x="8863185" y="200221"/>
                  <a:pt x="9237950" y="413864"/>
                </a:cubicBezTo>
                <a:cubicBezTo>
                  <a:pt x="9428623" y="527870"/>
                  <a:pt x="9627653" y="631451"/>
                  <a:pt x="9833824" y="723983"/>
                </a:cubicBezTo>
                <a:cubicBezTo>
                  <a:pt x="10073646" y="827973"/>
                  <a:pt x="10705446" y="1052501"/>
                  <a:pt x="11765815" y="1107009"/>
                </a:cubicBezTo>
                <a:lnTo>
                  <a:pt x="12192000" y="1117738"/>
                </a:lnTo>
                <a:lnTo>
                  <a:pt x="12192000" y="1102918"/>
                </a:lnTo>
                <a:lnTo>
                  <a:pt x="11767166" y="1092237"/>
                </a:lnTo>
                <a:cubicBezTo>
                  <a:pt x="10709924" y="1037951"/>
                  <a:pt x="10080967" y="814341"/>
                  <a:pt x="9841721" y="710840"/>
                </a:cubicBezTo>
                <a:cubicBezTo>
                  <a:pt x="9636307" y="619069"/>
                  <a:pt x="9437935" y="516327"/>
                  <a:pt x="9247821" y="403238"/>
                </a:cubicBezTo>
                <a:cubicBezTo>
                  <a:pt x="8870423" y="186798"/>
                  <a:pt x="8544354" y="0"/>
                  <a:pt x="8071538" y="0"/>
                </a:cubicBezTo>
                <a:cubicBezTo>
                  <a:pt x="7461515" y="0"/>
                  <a:pt x="7001202" y="585562"/>
                  <a:pt x="6556353" y="1152109"/>
                </a:cubicBezTo>
                <a:cubicBezTo>
                  <a:pt x="6128284" y="1696844"/>
                  <a:pt x="5723905" y="2211658"/>
                  <a:pt x="5210289" y="2211658"/>
                </a:cubicBezTo>
                <a:cubicBezTo>
                  <a:pt x="4985233" y="2211658"/>
                  <a:pt x="4738790" y="2100921"/>
                  <a:pt x="4477538" y="1983753"/>
                </a:cubicBezTo>
                <a:cubicBezTo>
                  <a:pt x="4272224" y="1891752"/>
                  <a:pt x="4059340" y="1796116"/>
                  <a:pt x="3842180" y="1748018"/>
                </a:cubicBezTo>
                <a:cubicBezTo>
                  <a:pt x="2912464" y="1542222"/>
                  <a:pt x="914202" y="1209851"/>
                  <a:pt x="136128" y="1169108"/>
                </a:cubicBezTo>
                <a:lnTo>
                  <a:pt x="0" y="1165048"/>
                </a:lnTo>
                <a:lnTo>
                  <a:pt x="0" y="1179869"/>
                </a:lnTo>
                <a:lnTo>
                  <a:pt x="135870" y="1183923"/>
                </a:lnTo>
                <a:cubicBezTo>
                  <a:pt x="912605" y="1224604"/>
                  <a:pt x="2908803" y="1556484"/>
                  <a:pt x="3837903" y="1762280"/>
                </a:cubicBezTo>
                <a:cubicBezTo>
                  <a:pt x="4053089" y="1810098"/>
                  <a:pt x="4264986" y="1904895"/>
                  <a:pt x="4469643" y="1996896"/>
                </a:cubicBezTo>
                <a:cubicBezTo>
                  <a:pt x="4732537" y="2114344"/>
                  <a:pt x="4979967" y="2226199"/>
                  <a:pt x="5210289" y="2226199"/>
                </a:cubicBezTo>
                <a:close/>
              </a:path>
            </a:pathLst>
          </a:custGeom>
          <a:solidFill>
            <a:schemeClr val="accent1">
              <a:lumMod val="75000"/>
              <a:alpha val="80000"/>
            </a:schemeClr>
          </a:solidFill>
          <a:ln w="14048" cap="flat">
            <a:solidFill>
              <a:schemeClr val="accent1">
                <a:lumMod val="75000"/>
                <a:alpha val="8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4" name="3" descr="6资源 7"/>
          <p:cNvSpPr/>
          <p:nvPr>
            <p:custDataLst>
              <p:tags r:id="rId14"/>
            </p:custDataLst>
          </p:nvPr>
        </p:nvSpPr>
        <p:spPr>
          <a:xfrm>
            <a:off x="0" y="3702683"/>
            <a:ext cx="12192000" cy="2581892"/>
          </a:xfrm>
          <a:custGeom>
            <a:gdLst>
              <a:gd name="connsiteX0" fmla="*/ 4756438 w 12192000"/>
              <a:gd name="connsiteY0" fmla="*/ 2581892 h 2581892"/>
              <a:gd name="connsiteX1" fmla="*/ 5588922 w 12192000"/>
              <a:gd name="connsiteY1" fmla="*/ 2197152 h 2581892"/>
              <a:gd name="connsiteX2" fmla="*/ 6335525 w 12192000"/>
              <a:gd name="connsiteY2" fmla="*/ 1342114 h 2581892"/>
              <a:gd name="connsiteX3" fmla="*/ 8087690 w 12192000"/>
              <a:gd name="connsiteY3" fmla="*/ 7270 h 2581892"/>
              <a:gd name="connsiteX4" fmla="*/ 9406172 w 12192000"/>
              <a:gd name="connsiteY4" fmla="*/ 494066 h 2581892"/>
              <a:gd name="connsiteX5" fmla="*/ 9859596 w 12192000"/>
              <a:gd name="connsiteY5" fmla="*/ 767242 h 2581892"/>
              <a:gd name="connsiteX6" fmla="*/ 11921868 w 12192000"/>
              <a:gd name="connsiteY6" fmla="*/ 1285370 h 2581892"/>
              <a:gd name="connsiteX7" fmla="*/ 12192000 w 12192000"/>
              <a:gd name="connsiteY7" fmla="*/ 1291501 h 2581892"/>
              <a:gd name="connsiteX8" fmla="*/ 12192000 w 12192000"/>
              <a:gd name="connsiteY8" fmla="*/ 1284247 h 2581892"/>
              <a:gd name="connsiteX9" fmla="*/ 11922471 w 12192000"/>
              <a:gd name="connsiteY9" fmla="*/ 1278174 h 2581892"/>
              <a:gd name="connsiteX10" fmla="*/ 9864202 w 12192000"/>
              <a:gd name="connsiteY10" fmla="*/ 762209 h 2581892"/>
              <a:gd name="connsiteX11" fmla="*/ 9411108 w 12192000"/>
              <a:gd name="connsiteY11" fmla="*/ 489312 h 2581892"/>
              <a:gd name="connsiteX12" fmla="*/ 8087690 w 12192000"/>
              <a:gd name="connsiteY12" fmla="*/ 0 h 2581892"/>
              <a:gd name="connsiteX13" fmla="*/ 6328944 w 12192000"/>
              <a:gd name="connsiteY13" fmla="*/ 1339038 h 2581892"/>
              <a:gd name="connsiteX14" fmla="*/ 5583329 w 12192000"/>
              <a:gd name="connsiteY14" fmla="*/ 2192120 h 2581892"/>
              <a:gd name="connsiteX15" fmla="*/ 4757097 w 12192000"/>
              <a:gd name="connsiteY15" fmla="*/ 2574622 h 2581892"/>
              <a:gd name="connsiteX16" fmla="*/ 3947974 w 12192000"/>
              <a:gd name="connsiteY16" fmla="*/ 2330525 h 2581892"/>
              <a:gd name="connsiteX17" fmla="*/ 3487311 w 12192000"/>
              <a:gd name="connsiteY17" fmla="*/ 2144586 h 2581892"/>
              <a:gd name="connsiteX18" fmla="*/ 170169 w 12192000"/>
              <a:gd name="connsiteY18" fmla="*/ 1372839 h 2581892"/>
              <a:gd name="connsiteX19" fmla="*/ 0 w 12192000"/>
              <a:gd name="connsiteY19" fmla="*/ 1367361 h 2581892"/>
              <a:gd name="connsiteX20" fmla="*/ 0 w 12192000"/>
              <a:gd name="connsiteY20" fmla="*/ 1374910 h 2581892"/>
              <a:gd name="connsiteX21" fmla="*/ 169916 w 12192000"/>
              <a:gd name="connsiteY21" fmla="*/ 1380382 h 2581892"/>
              <a:gd name="connsiteX22" fmla="*/ 3485337 w 12192000"/>
              <a:gd name="connsiteY22" fmla="*/ 2152975 h 2581892"/>
              <a:gd name="connsiteX23" fmla="*/ 3943367 w 12192000"/>
              <a:gd name="connsiteY23" fmla="*/ 2336956 h 2581892"/>
              <a:gd name="connsiteX24" fmla="*/ 4756438 w 12192000"/>
              <a:gd name="connsiteY24" fmla="*/ 2581892 h 258189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92000" h="2581892">
                <a:moveTo>
                  <a:pt x="4756438" y="2581892"/>
                </a:moveTo>
                <a:cubicBezTo>
                  <a:pt x="5031849" y="2581892"/>
                  <a:pt x="5297060" y="2460542"/>
                  <a:pt x="5588922" y="2197152"/>
                </a:cubicBezTo>
                <a:cubicBezTo>
                  <a:pt x="5846236" y="1965917"/>
                  <a:pt x="6084793" y="1663383"/>
                  <a:pt x="6335525" y="1342114"/>
                </a:cubicBezTo>
                <a:cubicBezTo>
                  <a:pt x="6851468" y="686435"/>
                  <a:pt x="7385179" y="7270"/>
                  <a:pt x="8087690" y="7270"/>
                </a:cubicBezTo>
                <a:cubicBezTo>
                  <a:pt x="8639169" y="7270"/>
                  <a:pt x="8994537" y="233472"/>
                  <a:pt x="9406172" y="494066"/>
                </a:cubicBezTo>
                <a:cubicBezTo>
                  <a:pt x="9548978" y="584938"/>
                  <a:pt x="9695074" y="679166"/>
                  <a:pt x="9859596" y="767242"/>
                </a:cubicBezTo>
                <a:cubicBezTo>
                  <a:pt x="10432257" y="1076977"/>
                  <a:pt x="11109468" y="1247563"/>
                  <a:pt x="11921868" y="1285370"/>
                </a:cubicBezTo>
                <a:lnTo>
                  <a:pt x="12192000" y="1291501"/>
                </a:lnTo>
                <a:lnTo>
                  <a:pt x="12192000" y="1284247"/>
                </a:lnTo>
                <a:lnTo>
                  <a:pt x="11922471" y="1278174"/>
                </a:lnTo>
                <a:cubicBezTo>
                  <a:pt x="11111448" y="1240696"/>
                  <a:pt x="10435425" y="1071454"/>
                  <a:pt x="9864202" y="762209"/>
                </a:cubicBezTo>
                <a:cubicBezTo>
                  <a:pt x="9701655" y="674133"/>
                  <a:pt x="9553913" y="580185"/>
                  <a:pt x="9411108" y="489312"/>
                </a:cubicBezTo>
                <a:cubicBezTo>
                  <a:pt x="8998485" y="226761"/>
                  <a:pt x="8641800" y="0"/>
                  <a:pt x="8087690" y="0"/>
                </a:cubicBezTo>
                <a:cubicBezTo>
                  <a:pt x="7380573" y="0"/>
                  <a:pt x="6845544" y="680564"/>
                  <a:pt x="6328944" y="1339038"/>
                </a:cubicBezTo>
                <a:cubicBezTo>
                  <a:pt x="6076895" y="1658909"/>
                  <a:pt x="5839984" y="1961164"/>
                  <a:pt x="5583329" y="2192120"/>
                </a:cubicBezTo>
                <a:cubicBezTo>
                  <a:pt x="5293111" y="2452993"/>
                  <a:pt x="5030534" y="2574622"/>
                  <a:pt x="4757097" y="2574622"/>
                </a:cubicBezTo>
                <a:cubicBezTo>
                  <a:pt x="4498138" y="2574622"/>
                  <a:pt x="4230954" y="2456068"/>
                  <a:pt x="3947974" y="2330525"/>
                </a:cubicBezTo>
                <a:cubicBezTo>
                  <a:pt x="3798688" y="2261208"/>
                  <a:pt x="3644858" y="2199129"/>
                  <a:pt x="3487311" y="2144586"/>
                </a:cubicBezTo>
                <a:cubicBezTo>
                  <a:pt x="2655650" y="1874067"/>
                  <a:pt x="1080168" y="1427591"/>
                  <a:pt x="170169" y="1372839"/>
                </a:cubicBezTo>
                <a:lnTo>
                  <a:pt x="0" y="1367361"/>
                </a:lnTo>
                <a:lnTo>
                  <a:pt x="0" y="1374910"/>
                </a:lnTo>
                <a:lnTo>
                  <a:pt x="169916" y="1380382"/>
                </a:lnTo>
                <a:cubicBezTo>
                  <a:pt x="1078618" y="1435078"/>
                  <a:pt x="2652442" y="1881144"/>
                  <a:pt x="3485337" y="2152975"/>
                </a:cubicBezTo>
                <a:cubicBezTo>
                  <a:pt x="3642028" y="2206818"/>
                  <a:pt x="3794935" y="2268245"/>
                  <a:pt x="3943367" y="2336956"/>
                </a:cubicBezTo>
                <a:cubicBezTo>
                  <a:pt x="4227334" y="2462779"/>
                  <a:pt x="4495506" y="2581892"/>
                  <a:pt x="4756438" y="2581892"/>
                </a:cubicBezTo>
                <a:close/>
              </a:path>
            </a:pathLst>
          </a:custGeom>
          <a:solidFill>
            <a:schemeClr val="accent1">
              <a:lumMod val="75000"/>
            </a:schemeClr>
          </a:solidFill>
          <a:ln w="13980" cap="flat">
            <a:solidFill>
              <a:schemeClr val="accent1">
                <a:lumMod val="75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6" name="2" descr="2资源 3"/>
          <p:cNvSpPr/>
          <p:nvPr>
            <p:custDataLst>
              <p:tags r:id="rId15"/>
            </p:custDataLst>
          </p:nvPr>
        </p:nvSpPr>
        <p:spPr>
          <a:xfrm>
            <a:off x="16510" y="3519755"/>
            <a:ext cx="12175490" cy="2942924"/>
          </a:xfrm>
          <a:custGeom>
            <a:gdLst>
              <a:gd name="connsiteX0" fmla="*/ 4304875 w 12175490"/>
              <a:gd name="connsiteY0" fmla="*/ 2942924 h 2942924"/>
              <a:gd name="connsiteX1" fmla="*/ 5253835 w 12175490"/>
              <a:gd name="connsiteY1" fmla="*/ 2504261 h 2942924"/>
              <a:gd name="connsiteX2" fmla="*/ 6105399 w 12175490"/>
              <a:gd name="connsiteY2" fmla="*/ 1530199 h 2942924"/>
              <a:gd name="connsiteX3" fmla="*/ 8105982 w 12175490"/>
              <a:gd name="connsiteY3" fmla="*/ 5641 h 2942924"/>
              <a:gd name="connsiteX4" fmla="*/ 9557391 w 12175490"/>
              <a:gd name="connsiteY4" fmla="*/ 587450 h 2942924"/>
              <a:gd name="connsiteX5" fmla="*/ 9886434 w 12175490"/>
              <a:gd name="connsiteY5" fmla="*/ 816707 h 2942924"/>
              <a:gd name="connsiteX6" fmla="*/ 10803807 w 12175490"/>
              <a:gd name="connsiteY6" fmla="*/ 1262640 h 2942924"/>
              <a:gd name="connsiteX7" fmla="*/ 11896468 w 12175490"/>
              <a:gd name="connsiteY7" fmla="*/ 1461226 h 2942924"/>
              <a:gd name="connsiteX8" fmla="*/ 12175490 w 12175490"/>
              <a:gd name="connsiteY8" fmla="*/ 1469998 h 2942924"/>
              <a:gd name="connsiteX9" fmla="*/ 12175490 w 12175490"/>
              <a:gd name="connsiteY9" fmla="*/ 1466430 h 2942924"/>
              <a:gd name="connsiteX10" fmla="*/ 12083026 w 12175490"/>
              <a:gd name="connsiteY10" fmla="*/ 1464885 h 2942924"/>
              <a:gd name="connsiteX11" fmla="*/ 9889395 w 12175490"/>
              <a:gd name="connsiteY11" fmla="*/ 812514 h 2942924"/>
              <a:gd name="connsiteX12" fmla="*/ 9560352 w 12175490"/>
              <a:gd name="connsiteY12" fmla="*/ 583257 h 2942924"/>
              <a:gd name="connsiteX13" fmla="*/ 8912466 w 12175490"/>
              <a:gd name="connsiteY13" fmla="*/ 177025 h 2942924"/>
              <a:gd name="connsiteX14" fmla="*/ 8105982 w 12175490"/>
              <a:gd name="connsiteY14" fmla="*/ 50 h 2942924"/>
              <a:gd name="connsiteX15" fmla="*/ 6101121 w 12175490"/>
              <a:gd name="connsiteY15" fmla="*/ 1527124 h 2942924"/>
              <a:gd name="connsiteX16" fmla="*/ 5249886 w 12175490"/>
              <a:gd name="connsiteY16" fmla="*/ 2500626 h 2942924"/>
              <a:gd name="connsiteX17" fmla="*/ 4305862 w 12175490"/>
              <a:gd name="connsiteY17" fmla="*/ 2937612 h 2942924"/>
              <a:gd name="connsiteX18" fmla="*/ 3332550 w 12175490"/>
              <a:gd name="connsiteY18" fmla="*/ 2632589 h 2942924"/>
              <a:gd name="connsiteX19" fmla="*/ 3135124 w 12175490"/>
              <a:gd name="connsiteY19" fmla="*/ 2541166 h 2942924"/>
              <a:gd name="connsiteX20" fmla="*/ 2958099 w 12175490"/>
              <a:gd name="connsiteY20" fmla="*/ 2460646 h 2942924"/>
              <a:gd name="connsiteX21" fmla="*/ 0 w 12175490"/>
              <a:gd name="connsiteY21" fmla="*/ 1569620 h 2942924"/>
              <a:gd name="connsiteX22" fmla="*/ 0 w 12175490"/>
              <a:gd name="connsiteY22" fmla="*/ 1575212 h 2942924"/>
              <a:gd name="connsiteX23" fmla="*/ 2953822 w 12175490"/>
              <a:gd name="connsiteY23" fmla="*/ 2465399 h 2942924"/>
              <a:gd name="connsiteX24" fmla="*/ 3130847 w 12175490"/>
              <a:gd name="connsiteY24" fmla="*/ 2545918 h 2942924"/>
              <a:gd name="connsiteX25" fmla="*/ 3328273 w 12175490"/>
              <a:gd name="connsiteY25" fmla="*/ 2637621 h 2942924"/>
              <a:gd name="connsiteX26" fmla="*/ 4304875 w 12175490"/>
              <a:gd name="connsiteY26" fmla="*/ 2942924 h 294292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12175490" h="2942924">
                <a:moveTo>
                  <a:pt x="4304875" y="2942924"/>
                </a:moveTo>
                <a:cubicBezTo>
                  <a:pt x="4619439" y="2942924"/>
                  <a:pt x="4920843" y="2803693"/>
                  <a:pt x="5253835" y="2504261"/>
                </a:cubicBezTo>
                <a:cubicBezTo>
                  <a:pt x="5546026" y="2240616"/>
                  <a:pt x="5818145" y="1895612"/>
                  <a:pt x="6105399" y="1530199"/>
                </a:cubicBezTo>
                <a:cubicBezTo>
                  <a:pt x="6694387" y="780641"/>
                  <a:pt x="7303445" y="5641"/>
                  <a:pt x="8105982" y="5641"/>
                </a:cubicBezTo>
                <a:cubicBezTo>
                  <a:pt x="8742351" y="5641"/>
                  <a:pt x="9137532" y="288298"/>
                  <a:pt x="9557391" y="587450"/>
                </a:cubicBezTo>
                <a:cubicBezTo>
                  <a:pt x="9661698" y="662937"/>
                  <a:pt x="9770941" y="740941"/>
                  <a:pt x="9886434" y="816707"/>
                </a:cubicBezTo>
                <a:cubicBezTo>
                  <a:pt x="10163917" y="1003932"/>
                  <a:pt x="10473217" y="1154288"/>
                  <a:pt x="10803807" y="1262640"/>
                </a:cubicBezTo>
                <a:cubicBezTo>
                  <a:pt x="11134989" y="1369371"/>
                  <a:pt x="11495230" y="1435055"/>
                  <a:pt x="11896468" y="1461226"/>
                </a:cubicBezTo>
                <a:lnTo>
                  <a:pt x="12175490" y="1469998"/>
                </a:lnTo>
                <a:lnTo>
                  <a:pt x="12175490" y="1466430"/>
                </a:lnTo>
                <a:lnTo>
                  <a:pt x="12083026" y="1464885"/>
                </a:lnTo>
                <a:cubicBezTo>
                  <a:pt x="10976762" y="1427238"/>
                  <a:pt x="10354272" y="1116559"/>
                  <a:pt x="9889395" y="812514"/>
                </a:cubicBezTo>
                <a:cubicBezTo>
                  <a:pt x="9774889" y="736747"/>
                  <a:pt x="9665646" y="658744"/>
                  <a:pt x="9560352" y="583257"/>
                </a:cubicBezTo>
                <a:cubicBezTo>
                  <a:pt x="9345487" y="428648"/>
                  <a:pt x="9142796" y="284664"/>
                  <a:pt x="8912466" y="177025"/>
                </a:cubicBezTo>
                <a:cubicBezTo>
                  <a:pt x="8666507" y="59031"/>
                  <a:pt x="8388399" y="-1997"/>
                  <a:pt x="8105982" y="50"/>
                </a:cubicBezTo>
                <a:cubicBezTo>
                  <a:pt x="7300155" y="50"/>
                  <a:pt x="6690108" y="776448"/>
                  <a:pt x="6101121" y="1527124"/>
                </a:cubicBezTo>
                <a:cubicBezTo>
                  <a:pt x="5814195" y="1892257"/>
                  <a:pt x="5543065" y="2237260"/>
                  <a:pt x="5249886" y="2500626"/>
                </a:cubicBezTo>
                <a:cubicBezTo>
                  <a:pt x="4918540" y="2797821"/>
                  <a:pt x="4618452" y="2937612"/>
                  <a:pt x="4305862" y="2937612"/>
                </a:cubicBezTo>
                <a:cubicBezTo>
                  <a:pt x="3977147" y="2937612"/>
                  <a:pt x="3649419" y="2782444"/>
                  <a:pt x="3332550" y="2632589"/>
                </a:cubicBezTo>
                <a:cubicBezTo>
                  <a:pt x="3266742" y="2602394"/>
                  <a:pt x="3200934" y="2570801"/>
                  <a:pt x="3135124" y="2541166"/>
                </a:cubicBezTo>
                <a:lnTo>
                  <a:pt x="2958099" y="2460646"/>
                </a:lnTo>
                <a:cubicBezTo>
                  <a:pt x="2134504" y="2084609"/>
                  <a:pt x="1006872" y="1569620"/>
                  <a:pt x="0" y="1569620"/>
                </a:cubicBezTo>
                <a:lnTo>
                  <a:pt x="0" y="1575212"/>
                </a:lnTo>
                <a:cubicBezTo>
                  <a:pt x="1005227" y="1575212"/>
                  <a:pt x="2132201" y="2089641"/>
                  <a:pt x="2953822" y="2465399"/>
                </a:cubicBezTo>
                <a:cubicBezTo>
                  <a:pt x="3014586" y="2493357"/>
                  <a:pt x="3073593" y="2520197"/>
                  <a:pt x="3130847" y="2545918"/>
                </a:cubicBezTo>
                <a:cubicBezTo>
                  <a:pt x="3196656" y="2575834"/>
                  <a:pt x="3262464" y="2607147"/>
                  <a:pt x="3328273" y="2637621"/>
                </a:cubicBezTo>
                <a:cubicBezTo>
                  <a:pt x="3646787" y="2787756"/>
                  <a:pt x="3975831" y="2942924"/>
                  <a:pt x="4304875" y="294292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1381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1" descr="1资源 2"/>
          <p:cNvSpPr/>
          <p:nvPr>
            <p:custDataLst>
              <p:tags r:id="rId16"/>
            </p:custDataLst>
          </p:nvPr>
        </p:nvSpPr>
        <p:spPr>
          <a:xfrm>
            <a:off x="0" y="3324045"/>
            <a:ext cx="12192000" cy="3315834"/>
          </a:xfrm>
          <a:custGeom>
            <a:gdLst>
              <a:gd name="connsiteX0" fmla="*/ 3847397 w 12192000"/>
              <a:gd name="connsiteY0" fmla="*/ 3315834 h 3315834"/>
              <a:gd name="connsiteX1" fmla="*/ 4406790 w 12192000"/>
              <a:gd name="connsiteY1" fmla="*/ 3179942 h 3315834"/>
              <a:gd name="connsiteX2" fmla="*/ 4918141 w 12192000"/>
              <a:gd name="connsiteY2" fmla="*/ 2821477 h 3315834"/>
              <a:gd name="connsiteX3" fmla="*/ 5875690 w 12192000"/>
              <a:gd name="connsiteY3" fmla="*/ 1726231 h 3315834"/>
              <a:gd name="connsiteX4" fmla="*/ 8119512 w 12192000"/>
              <a:gd name="connsiteY4" fmla="*/ 14717 h 3315834"/>
              <a:gd name="connsiteX5" fmla="*/ 9678242 w 12192000"/>
              <a:gd name="connsiteY5" fmla="*/ 693619 h 3315834"/>
              <a:gd name="connsiteX6" fmla="*/ 12075797 w 12192000"/>
              <a:gd name="connsiteY6" fmla="*/ 1658532 h 3315834"/>
              <a:gd name="connsiteX7" fmla="*/ 12192000 w 12192000"/>
              <a:gd name="connsiteY7" fmla="*/ 1661120 h 3315834"/>
              <a:gd name="connsiteX8" fmla="*/ 12192000 w 12192000"/>
              <a:gd name="connsiteY8" fmla="*/ 1646583 h 3315834"/>
              <a:gd name="connsiteX9" fmla="*/ 12077098 w 12192000"/>
              <a:gd name="connsiteY9" fmla="*/ 1644027 h 3315834"/>
              <a:gd name="connsiteX10" fmla="*/ 9690087 w 12192000"/>
              <a:gd name="connsiteY10" fmla="*/ 682434 h 3315834"/>
              <a:gd name="connsiteX11" fmla="*/ 9011248 w 12192000"/>
              <a:gd name="connsiteY11" fmla="*/ 207091 h 3315834"/>
              <a:gd name="connsiteX12" fmla="*/ 8119512 w 12192000"/>
              <a:gd name="connsiteY12" fmla="*/ 177 h 3315834"/>
              <a:gd name="connsiteX13" fmla="*/ 5861540 w 12192000"/>
              <a:gd name="connsiteY13" fmla="*/ 1718123 h 3315834"/>
              <a:gd name="connsiteX14" fmla="*/ 4905636 w 12192000"/>
              <a:gd name="connsiteY14" fmla="*/ 2811411 h 3315834"/>
              <a:gd name="connsiteX15" fmla="*/ 3848384 w 12192000"/>
              <a:gd name="connsiteY15" fmla="*/ 3301294 h 3315834"/>
              <a:gd name="connsiteX16" fmla="*/ 2358426 w 12192000"/>
              <a:gd name="connsiteY16" fmla="*/ 2660979 h 3315834"/>
              <a:gd name="connsiteX17" fmla="*/ 190772 w 12192000"/>
              <a:gd name="connsiteY17" fmla="*/ 1777771 h 3315834"/>
              <a:gd name="connsiteX18" fmla="*/ 0 w 12192000"/>
              <a:gd name="connsiteY18" fmla="*/ 1772439 h 3315834"/>
              <a:gd name="connsiteX19" fmla="*/ 0 w 12192000"/>
              <a:gd name="connsiteY19" fmla="*/ 1787258 h 3315834"/>
              <a:gd name="connsiteX20" fmla="*/ 189916 w 12192000"/>
              <a:gd name="connsiteY20" fmla="*/ 1792570 h 3315834"/>
              <a:gd name="connsiteX21" fmla="*/ 2346909 w 12192000"/>
              <a:gd name="connsiteY21" fmla="*/ 2672723 h 3315834"/>
              <a:gd name="connsiteX22" fmla="*/ 3847397 w 12192000"/>
              <a:gd name="connsiteY22" fmla="*/ 3315834 h 331583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2192000" h="3315833">
                <a:moveTo>
                  <a:pt x="3847397" y="3315834"/>
                </a:moveTo>
                <a:cubicBezTo>
                  <a:pt x="4044830" y="3313905"/>
                  <a:pt x="4238019" y="3266985"/>
                  <a:pt x="4406790" y="3179942"/>
                </a:cubicBezTo>
                <a:cubicBezTo>
                  <a:pt x="4596917" y="3082301"/>
                  <a:pt x="4769211" y="2961536"/>
                  <a:pt x="4918141" y="2821477"/>
                </a:cubicBezTo>
                <a:cubicBezTo>
                  <a:pt x="5248183" y="2525087"/>
                  <a:pt x="5552887" y="2136983"/>
                  <a:pt x="5875690" y="1726231"/>
                </a:cubicBezTo>
                <a:cubicBezTo>
                  <a:pt x="6537089" y="884874"/>
                  <a:pt x="7220534" y="14717"/>
                  <a:pt x="8119512" y="14717"/>
                </a:cubicBezTo>
                <a:cubicBezTo>
                  <a:pt x="8839811" y="14717"/>
                  <a:pt x="9228424" y="329842"/>
                  <a:pt x="9678242" y="693619"/>
                </a:cubicBezTo>
                <a:cubicBezTo>
                  <a:pt x="10204523" y="1120117"/>
                  <a:pt x="10796744" y="1600189"/>
                  <a:pt x="12075797" y="1658532"/>
                </a:cubicBezTo>
                <a:lnTo>
                  <a:pt x="12192000" y="1661120"/>
                </a:lnTo>
                <a:lnTo>
                  <a:pt x="12192000" y="1646583"/>
                </a:lnTo>
                <a:lnTo>
                  <a:pt x="12077098" y="1644027"/>
                </a:lnTo>
                <a:cubicBezTo>
                  <a:pt x="10804271" y="1586023"/>
                  <a:pt x="10214209" y="1108671"/>
                  <a:pt x="9690087" y="682434"/>
                </a:cubicBezTo>
                <a:cubicBezTo>
                  <a:pt x="9467646" y="503482"/>
                  <a:pt x="9257381" y="332917"/>
                  <a:pt x="9011248" y="207091"/>
                </a:cubicBezTo>
                <a:cubicBezTo>
                  <a:pt x="8743102" y="67698"/>
                  <a:pt x="8433823" y="-4061"/>
                  <a:pt x="8119512" y="177"/>
                </a:cubicBezTo>
                <a:cubicBezTo>
                  <a:pt x="7211321" y="177"/>
                  <a:pt x="6524914" y="873410"/>
                  <a:pt x="5861540" y="1718123"/>
                </a:cubicBezTo>
                <a:cubicBezTo>
                  <a:pt x="5539067" y="2128316"/>
                  <a:pt x="5234691" y="2515860"/>
                  <a:pt x="4905636" y="2811411"/>
                </a:cubicBezTo>
                <a:cubicBezTo>
                  <a:pt x="4534134" y="3145549"/>
                  <a:pt x="4198169" y="3301294"/>
                  <a:pt x="3848384" y="3301294"/>
                </a:cubicBezTo>
                <a:cubicBezTo>
                  <a:pt x="3300179" y="3301294"/>
                  <a:pt x="2863853" y="3004345"/>
                  <a:pt x="2358426" y="2660979"/>
                </a:cubicBezTo>
                <a:cubicBezTo>
                  <a:pt x="1784329" y="2270394"/>
                  <a:pt x="1137062" y="1831150"/>
                  <a:pt x="190772" y="1777771"/>
                </a:cubicBezTo>
                <a:lnTo>
                  <a:pt x="0" y="1772439"/>
                </a:lnTo>
                <a:lnTo>
                  <a:pt x="0" y="1787258"/>
                </a:lnTo>
                <a:lnTo>
                  <a:pt x="189916" y="1792570"/>
                </a:lnTo>
                <a:cubicBezTo>
                  <a:pt x="1131965" y="1845761"/>
                  <a:pt x="1775588" y="2283449"/>
                  <a:pt x="2346909" y="2672723"/>
                </a:cubicBezTo>
                <a:cubicBezTo>
                  <a:pt x="2833580" y="3003226"/>
                  <a:pt x="3293270" y="3315834"/>
                  <a:pt x="3847397" y="3315834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5890" cap="flat">
            <a:solidFill>
              <a:schemeClr val="accent1">
                <a:lumMod val="60000"/>
                <a:lumOff val="40000"/>
              </a:schemeClr>
            </a:solidFill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椭圆 14"/>
          <p:cNvSpPr/>
          <p:nvPr>
            <p:custDataLst>
              <p:tags r:id="rId17"/>
            </p:custDataLst>
          </p:nvPr>
        </p:nvSpPr>
        <p:spPr>
          <a:xfrm flipH="1">
            <a:off x="7891780" y="3303270"/>
            <a:ext cx="71755" cy="7175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椭圆 15"/>
          <p:cNvSpPr>
            <a:spLocks noChangeAspect="1"/>
          </p:cNvSpPr>
          <p:nvPr>
            <p:custDataLst>
              <p:tags r:id="rId18"/>
            </p:custDataLst>
          </p:nvPr>
        </p:nvSpPr>
        <p:spPr>
          <a:xfrm flipH="1">
            <a:off x="6177280" y="4612005"/>
            <a:ext cx="53975" cy="53975"/>
          </a:xfrm>
          <a:prstGeom prst="ellips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4" name="椭圆 16"/>
          <p:cNvSpPr/>
          <p:nvPr>
            <p:custDataLst>
              <p:tags r:id="rId19"/>
            </p:custDataLst>
          </p:nvPr>
        </p:nvSpPr>
        <p:spPr>
          <a:xfrm flipH="1">
            <a:off x="8668385" y="3570605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60000"/>
                  <a:lumOff val="4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6" name="椭圆 17"/>
          <p:cNvSpPr>
            <a:spLocks noChangeAspect="1"/>
          </p:cNvSpPr>
          <p:nvPr>
            <p:custDataLst>
              <p:tags r:id="rId20"/>
            </p:custDataLst>
          </p:nvPr>
        </p:nvSpPr>
        <p:spPr>
          <a:xfrm flipH="1">
            <a:off x="5213350" y="5795010"/>
            <a:ext cx="53975" cy="5397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48" name="椭圆 18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4355465" y="5773420"/>
            <a:ext cx="53975" cy="5397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0" name="椭圆 19"/>
          <p:cNvSpPr/>
          <p:nvPr>
            <p:custDataLst>
              <p:tags r:id="rId22"/>
            </p:custDataLst>
          </p:nvPr>
        </p:nvSpPr>
        <p:spPr>
          <a:xfrm flipH="1">
            <a:off x="3423920" y="582422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2" name="椭圆 22"/>
          <p:cNvSpPr/>
          <p:nvPr>
            <p:custDataLst>
              <p:tags r:id="rId23"/>
            </p:custDataLst>
          </p:nvPr>
        </p:nvSpPr>
        <p:spPr>
          <a:xfrm flipH="1">
            <a:off x="4448175" y="6172200"/>
            <a:ext cx="71755" cy="71755"/>
          </a:xfrm>
          <a:prstGeom prst="ellipse">
            <a:avLst/>
          </a:prstGeom>
          <a:solidFill>
            <a:schemeClr val="accent1">
              <a:lumMod val="60000"/>
              <a:lumOff val="40000"/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4" name="椭圆 26"/>
          <p:cNvSpPr>
            <a:spLocks noChangeAspect="1"/>
          </p:cNvSpPr>
          <p:nvPr>
            <p:custDataLst>
              <p:tags r:id="rId24"/>
            </p:custDataLst>
          </p:nvPr>
        </p:nvSpPr>
        <p:spPr>
          <a:xfrm flipH="1">
            <a:off x="2135505" y="5806440"/>
            <a:ext cx="53975" cy="53975"/>
          </a:xfrm>
          <a:prstGeom prst="ellipse">
            <a:avLst/>
          </a:prstGeom>
          <a:solidFill>
            <a:schemeClr val="bg1">
              <a:alpha val="5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6" name="椭圆 28"/>
          <p:cNvSpPr/>
          <p:nvPr>
            <p:custDataLst>
              <p:tags r:id="rId25"/>
            </p:custDataLst>
          </p:nvPr>
        </p:nvSpPr>
        <p:spPr>
          <a:xfrm flipH="1">
            <a:off x="3223895" y="6473190"/>
            <a:ext cx="71755" cy="71755"/>
          </a:xfrm>
          <a:prstGeom prst="ellipse">
            <a:avLst/>
          </a:prstGeom>
          <a:solidFill>
            <a:schemeClr val="bg1">
              <a:alpha val="7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58" name="椭圆 29"/>
          <p:cNvSpPr>
            <a:spLocks noChangeAspect="1"/>
          </p:cNvSpPr>
          <p:nvPr>
            <p:custDataLst>
              <p:tags r:id="rId26"/>
            </p:custDataLst>
          </p:nvPr>
        </p:nvSpPr>
        <p:spPr>
          <a:xfrm flipH="1">
            <a:off x="9699625" y="4382135"/>
            <a:ext cx="36195" cy="36195"/>
          </a:xfrm>
          <a:prstGeom prst="ellipse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0" name="椭圆 30"/>
          <p:cNvSpPr>
            <a:spLocks noChangeAspect="1"/>
          </p:cNvSpPr>
          <p:nvPr>
            <p:custDataLst>
              <p:tags r:id="rId27"/>
            </p:custDataLst>
          </p:nvPr>
        </p:nvSpPr>
        <p:spPr>
          <a:xfrm flipH="1">
            <a:off x="9228455" y="3847465"/>
            <a:ext cx="53975" cy="53975"/>
          </a:xfrm>
          <a:prstGeom prst="ellipse">
            <a:avLst/>
          </a:prstGeom>
          <a:solidFill>
            <a:schemeClr val="bg1">
              <a:alpha val="8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2" name="椭圆 31"/>
          <p:cNvSpPr/>
          <p:nvPr>
            <p:custDataLst>
              <p:tags r:id="rId28"/>
            </p:custDataLst>
          </p:nvPr>
        </p:nvSpPr>
        <p:spPr>
          <a:xfrm flipH="1">
            <a:off x="9427845" y="4191000"/>
            <a:ext cx="71755" cy="71755"/>
          </a:xfrm>
          <a:prstGeom prst="ellipse">
            <a:avLst/>
          </a:prstGeom>
          <a:solidFill>
            <a:schemeClr val="accent1">
              <a:lumMod val="40000"/>
              <a:lumOff val="60000"/>
              <a:alpha val="60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accent1">
                  <a:lumMod val="20000"/>
                  <a:lumOff val="80000"/>
                </a:schemeClr>
              </a:solidFill>
              <a:cs typeface="MiSans Normal" panose="00000500000000000000" charset="-122"/>
            </a:endParaRPr>
          </a:p>
        </p:txBody>
      </p:sp>
      <p:sp>
        <p:nvSpPr>
          <p:cNvPr id="1048864" name="矩形 32"/>
          <p:cNvSpPr/>
          <p:nvPr>
            <p:custDataLst>
              <p:tags r:id="rId29"/>
            </p:custDataLst>
          </p:nvPr>
        </p:nvSpPr>
        <p:spPr>
          <a:xfrm flipH="1">
            <a:off x="8642350" y="5818505"/>
            <a:ext cx="904875" cy="492125"/>
          </a:xfrm>
          <a:prstGeom prst="rect">
            <a:avLst/>
          </a:prstGeom>
          <a:solidFill>
            <a:schemeClr val="accent1">
              <a:lumMod val="60000"/>
              <a:lumOff val="40000"/>
              <a:alpha val="4000"/>
            </a:schemeClr>
          </a:solidFill>
          <a:ln>
            <a:noFill/>
            <a:prstDash val="solid"/>
          </a:ln>
          <a:effectLst>
            <a:softEdge rad="381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6" name="矩形 33"/>
          <p:cNvSpPr/>
          <p:nvPr>
            <p:custDataLst>
              <p:tags r:id="rId30"/>
            </p:custDataLst>
          </p:nvPr>
        </p:nvSpPr>
        <p:spPr>
          <a:xfrm flipH="1">
            <a:off x="8355965" y="6104255"/>
            <a:ext cx="676910" cy="330200"/>
          </a:xfrm>
          <a:prstGeom prst="rect">
            <a:avLst/>
          </a:prstGeom>
          <a:solidFill>
            <a:schemeClr val="accent1">
              <a:lumMod val="60000"/>
              <a:lumOff val="40000"/>
              <a:alpha val="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8" name="椭圆 34"/>
          <p:cNvSpPr>
            <a:spLocks noChangeAspect="1"/>
          </p:cNvSpPr>
          <p:nvPr>
            <p:custDataLst>
              <p:tags r:id="rId31"/>
            </p:custDataLst>
          </p:nvPr>
        </p:nvSpPr>
        <p:spPr>
          <a:xfrm flipH="1">
            <a:off x="1347470" y="6325870"/>
            <a:ext cx="144145" cy="144145"/>
          </a:xfrm>
          <a:prstGeom prst="ellipse">
            <a:avLst/>
          </a:prstGeom>
          <a:noFill/>
          <a:ln w="1905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椭圆 35"/>
          <p:cNvSpPr/>
          <p:nvPr>
            <p:custDataLst>
              <p:tags r:id="rId32"/>
            </p:custDataLst>
          </p:nvPr>
        </p:nvSpPr>
        <p:spPr>
          <a:xfrm flipH="1">
            <a:off x="4097655" y="4124960"/>
            <a:ext cx="295275" cy="295275"/>
          </a:xfrm>
          <a:prstGeom prst="ellipse">
            <a:avLst/>
          </a:prstGeom>
          <a:noFill/>
          <a:ln w="25400">
            <a:solidFill>
              <a:schemeClr val="accent1">
                <a:alpha val="36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椭圆 36"/>
          <p:cNvSpPr>
            <a:spLocks noChangeAspect="1"/>
          </p:cNvSpPr>
          <p:nvPr>
            <p:custDataLst>
              <p:tags r:id="rId33"/>
            </p:custDataLst>
          </p:nvPr>
        </p:nvSpPr>
        <p:spPr>
          <a:xfrm flipH="1">
            <a:off x="9699625" y="5384165"/>
            <a:ext cx="144145" cy="144145"/>
          </a:xfrm>
          <a:prstGeom prst="ellipse">
            <a:avLst/>
          </a:prstGeom>
          <a:noFill/>
          <a:ln w="25400">
            <a:solidFill>
              <a:schemeClr val="accent2">
                <a:alpha val="12000"/>
              </a:schemeClr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76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78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14" Type="http://schemas.openxmlformats.org/officeDocument/2006/relationships/tags" Target="../tags/tag138.xml" /><Relationship Id="rId15" Type="http://schemas.openxmlformats.org/officeDocument/2006/relationships/tags" Target="../tags/tag139.xml" /><Relationship Id="rId16" Type="http://schemas.openxmlformats.org/officeDocument/2006/relationships/tags" Target="../tags/tag140.xml" /><Relationship Id="rId17" Type="http://schemas.openxmlformats.org/officeDocument/2006/relationships/tags" Target="../tags/tag141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日期占位符 7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8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9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 txBox="1">
            <a:spLocks noGrp="1"/>
          </p:cNvSpPr>
          <p:nvPr>
            <p:ph type="body" idx="21"/>
            <p:custDataLst>
              <p:tags r:id="rId15"/>
            </p:custDataLst>
          </p:nvPr>
        </p:nvSpPr>
        <p:spPr>
          <a:xfrm>
            <a:off x="608400" y="1568823"/>
            <a:ext cx="10969200" cy="460813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err="1">
                <a:sym typeface="+mn-ea"/>
              </a:rPr>
              <a:t>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</a:pPr>
            <a:r>
              <a:rPr err="1"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6"/>
            </p:custDataLst>
          </p:nvPr>
        </p:nvSpPr>
        <p:spPr>
          <a:xfrm>
            <a:off x="608400" y="365126"/>
            <a:ext cx="10969200" cy="112301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6908" r:id="rId2"/>
    <p:sldLayoutId id="2147496909" r:id="rId3"/>
    <p:sldLayoutId id="2147496910" r:id="rId4"/>
    <p:sldLayoutId id="2147496911" r:id="rId5"/>
    <p:sldLayoutId id="2147496912" r:id="rId6"/>
    <p:sldLayoutId id="2147496913" r:id="rId7"/>
    <p:sldLayoutId id="2147496914" r:id="rId8"/>
    <p:sldLayoutId id="2147496915" r:id="rId9"/>
    <p:sldLayoutId id="2147496916" r:id="rId10"/>
    <p:sldLayoutId id="2147496917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lt"/>
          <a:ea typeface="+mj-lt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6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sz="1400" b="0" i="0" u="none" strike="noStrike" kern="1200" cap="none" spc="150" normalizeH="0" baseline="0" noProof="1">
          <a:solidFill>
            <a:schemeClr val="tx1"/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22" Type="http://schemas.openxmlformats.org/officeDocument/2006/relationships/tags" Target="../tags/tag165.xml" /><Relationship Id="rId23" Type="http://schemas.openxmlformats.org/officeDocument/2006/relationships/tags" Target="../tags/tag166.xml" /><Relationship Id="rId24" Type="http://schemas.openxmlformats.org/officeDocument/2006/relationships/tags" Target="../tags/tag167.xml" /><Relationship Id="rId25" Type="http://schemas.openxmlformats.org/officeDocument/2006/relationships/tags" Target="../tags/tag168.xml" /><Relationship Id="rId26" Type="http://schemas.openxmlformats.org/officeDocument/2006/relationships/tags" Target="../tags/tag169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21300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3"/>
          <p:cNvSpPr>
            <a:spLocks noGrp="1"/>
          </p:cNvSpPr>
          <p:nvPr>
            <p:ph type="body" idx="33"/>
            <p:custDataLst>
              <p:tags r:id="rId3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文本占位符 36"/>
          <p:cNvSpPr>
            <a:spLocks noGrp="1"/>
          </p:cNvSpPr>
          <p:nvPr>
            <p:ph type="body" idx="3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XX,a click to unlimited possibilities</a:t>
            </a:r>
            <a:endParaRPr lang="zh-CN" altLang="en-US"/>
          </a:p>
        </p:txBody>
      </p:sp>
      <p:sp>
        <p:nvSpPr>
          <p:cNvPr id="1048652" name="标题 37"/>
          <p:cNvSpPr>
            <a:spLocks noGrp="1"/>
          </p:cNvSpPr>
          <p:nvPr>
            <p:ph type="title" idx="31"/>
            <p:custDataLst>
              <p:tags r:id="rId5"/>
            </p:custDataLst>
          </p:nvPr>
        </p:nvSpPr>
        <p:spPr/>
        <p:txBody>
          <a:bodyPr>
            <a:normAutofit fontScale="92857"/>
          </a:bodyPr>
          <a:lstStyle/>
          <a:p>
            <a:r>
              <a:rPr lang="zh-CN" altLang="en-US"/>
              <a:t>2024初创加速器项目策划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文本占位符 11"/>
          <p:cNvSpPr>
            <a:spLocks noGrp="1"/>
          </p:cNvSpPr>
          <p:nvPr>
            <p:ph type="body" idx="14"/>
            <p:custDataLst>
              <p:tags r:id="rId3"/>
            </p:custDataLst>
          </p:nvPr>
        </p:nvSpPr>
        <p:spPr/>
        <p:txBody>
          <a:bodyPr>
            <a:normAutofit fontScale="95833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34" name="标题 12"/>
          <p:cNvSpPr>
            <a:spLocks noGrp="1"/>
          </p:cNvSpPr>
          <p:nvPr>
            <p:ph type="title" idx="13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55" name="直接连接符 82"/>
          <p:cNvCxnSpPr/>
          <p:nvPr>
            <p:custDataLst>
              <p:tags r:id="rId5"/>
            </p:custDataLst>
          </p:nvPr>
        </p:nvCxnSpPr>
        <p:spPr>
          <a:xfrm flipH="1" flipV="1">
            <a:off x="313372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36" name="序号"/>
          <p:cNvSpPr txBox="1"/>
          <p:nvPr>
            <p:custDataLst>
              <p:tags r:id="rId6"/>
            </p:custDataLst>
          </p:nvPr>
        </p:nvSpPr>
        <p:spPr>
          <a:xfrm>
            <a:off x="249936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01.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标题"/>
          <p:cNvSpPr txBox="1"/>
          <p:nvPr>
            <p:custDataLst>
              <p:tags r:id="rId7"/>
            </p:custDataLst>
          </p:nvPr>
        </p:nvSpPr>
        <p:spPr>
          <a:xfrm>
            <a:off x="322961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  <a:p>
            <a:pPr lvl="0" algn="l">
              <a:buClrTx/>
              <a:buSzTx/>
              <a:buFontTx/>
            </a:pP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7" name="直接连接符 78"/>
          <p:cNvCxnSpPr/>
          <p:nvPr>
            <p:custDataLst>
              <p:tags r:id="rId8"/>
            </p:custDataLst>
          </p:nvPr>
        </p:nvCxnSpPr>
        <p:spPr>
          <a:xfrm flipH="1" flipV="1">
            <a:off x="6303645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0" name="序号"/>
          <p:cNvSpPr txBox="1"/>
          <p:nvPr>
            <p:custDataLst>
              <p:tags r:id="rId9"/>
            </p:custDataLst>
          </p:nvPr>
        </p:nvSpPr>
        <p:spPr>
          <a:xfrm>
            <a:off x="5669280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02.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0"/>
            </p:custDataLst>
          </p:nvPr>
        </p:nvSpPr>
        <p:spPr>
          <a:xfrm>
            <a:off x="6399530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项目背景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59" name="直接连接符 74"/>
          <p:cNvCxnSpPr/>
          <p:nvPr>
            <p:custDataLst>
              <p:tags r:id="rId11"/>
            </p:custDataLst>
          </p:nvPr>
        </p:nvCxnSpPr>
        <p:spPr>
          <a:xfrm flipH="1" flipV="1">
            <a:off x="9472930" y="10071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4" name="序号"/>
          <p:cNvSpPr txBox="1"/>
          <p:nvPr>
            <p:custDataLst>
              <p:tags r:id="rId12"/>
            </p:custDataLst>
          </p:nvPr>
        </p:nvSpPr>
        <p:spPr>
          <a:xfrm>
            <a:off x="8838565" y="9321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03.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46" name="标题"/>
          <p:cNvSpPr txBox="1"/>
          <p:nvPr>
            <p:custDataLst>
              <p:tags r:id="rId13"/>
            </p:custDataLst>
          </p:nvPr>
        </p:nvSpPr>
        <p:spPr>
          <a:xfrm>
            <a:off x="9568815" y="10071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项目目标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1" name="直接连接符 98"/>
          <p:cNvCxnSpPr/>
          <p:nvPr>
            <p:custDataLst>
              <p:tags r:id="rId14"/>
            </p:custDataLst>
          </p:nvPr>
        </p:nvCxnSpPr>
        <p:spPr>
          <a:xfrm flipH="1" flipV="1">
            <a:off x="313372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48" name="序号"/>
          <p:cNvSpPr txBox="1"/>
          <p:nvPr>
            <p:custDataLst>
              <p:tags r:id="rId15"/>
            </p:custDataLst>
          </p:nvPr>
        </p:nvSpPr>
        <p:spPr>
          <a:xfrm>
            <a:off x="249936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04.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0" name="标题"/>
          <p:cNvSpPr txBox="1"/>
          <p:nvPr>
            <p:custDataLst>
              <p:tags r:id="rId16"/>
            </p:custDataLst>
          </p:nvPr>
        </p:nvSpPr>
        <p:spPr>
          <a:xfrm>
            <a:off x="322961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项目内容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3" name="直接连接符 94"/>
          <p:cNvCxnSpPr/>
          <p:nvPr>
            <p:custDataLst>
              <p:tags r:id="rId17"/>
            </p:custDataLst>
          </p:nvPr>
        </p:nvCxnSpPr>
        <p:spPr>
          <a:xfrm flipH="1" flipV="1">
            <a:off x="6303645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2" name="序号"/>
          <p:cNvSpPr txBox="1"/>
          <p:nvPr>
            <p:custDataLst>
              <p:tags r:id="rId18"/>
            </p:custDataLst>
          </p:nvPr>
        </p:nvSpPr>
        <p:spPr>
          <a:xfrm>
            <a:off x="5669280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05.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4" name="标题"/>
          <p:cNvSpPr txBox="1"/>
          <p:nvPr>
            <p:custDataLst>
              <p:tags r:id="rId19"/>
            </p:custDataLst>
          </p:nvPr>
        </p:nvSpPr>
        <p:spPr>
          <a:xfrm>
            <a:off x="6399530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实施计划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5" name="直接连接符 90"/>
          <p:cNvCxnSpPr/>
          <p:nvPr>
            <p:custDataLst>
              <p:tags r:id="rId20"/>
            </p:custDataLst>
          </p:nvPr>
        </p:nvCxnSpPr>
        <p:spPr>
          <a:xfrm flipH="1" flipV="1">
            <a:off x="9472930" y="263398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56" name="序号"/>
          <p:cNvSpPr txBox="1"/>
          <p:nvPr>
            <p:custDataLst>
              <p:tags r:id="rId21"/>
            </p:custDataLst>
          </p:nvPr>
        </p:nvSpPr>
        <p:spPr>
          <a:xfrm>
            <a:off x="8838565" y="255905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06.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58" name="标题"/>
          <p:cNvSpPr txBox="1"/>
          <p:nvPr>
            <p:custDataLst>
              <p:tags r:id="rId22"/>
            </p:custDataLst>
          </p:nvPr>
        </p:nvSpPr>
        <p:spPr>
          <a:xfrm>
            <a:off x="9568815" y="263398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预期成果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  <p:cxnSp>
        <p:nvCxnSpPr>
          <p:cNvPr id="3145767" name="直接连接符 103"/>
          <p:cNvCxnSpPr/>
          <p:nvPr>
            <p:custDataLst>
              <p:tags r:id="rId23"/>
            </p:custDataLst>
          </p:nvPr>
        </p:nvCxnSpPr>
        <p:spPr>
          <a:xfrm flipH="1" flipV="1">
            <a:off x="6303645" y="4245610"/>
            <a:ext cx="0" cy="894715"/>
          </a:xfrm>
          <a:prstGeom prst="line">
            <a:avLst/>
          </a:prstGeom>
          <a:ln>
            <a:gradFill>
              <a:gsLst>
                <a:gs pos="0">
                  <a:schemeClr val="accent3">
                    <a:alpha val="0"/>
                  </a:schemeClr>
                </a:gs>
                <a:gs pos="100000">
                  <a:schemeClr val="bg1"/>
                </a:gs>
              </a:gsLst>
              <a:lin ang="5400000" scaled="1"/>
            </a:gradFill>
            <a:tail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60" name="序号"/>
          <p:cNvSpPr txBox="1"/>
          <p:nvPr>
            <p:custDataLst>
              <p:tags r:id="rId24"/>
            </p:custDataLst>
          </p:nvPr>
        </p:nvSpPr>
        <p:spPr>
          <a:xfrm>
            <a:off x="5669280" y="4170680"/>
            <a:ext cx="628650" cy="50101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 fontScale="95833"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2400" kern="1200">
                <a:gradFill flip="none" rotWithShape="1">
                  <a:gsLst>
                    <a:gs pos="0">
                      <a:schemeClr val="accent1"/>
                    </a:gs>
                    <a:gs pos="100000">
                      <a:srgbClr val="33CCFF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rgbClr val="33CCFF">
                      <a:alpha val="34000"/>
                    </a:srgbClr>
                  </a:outerShdw>
                </a:effectLst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 lang="en-US" altLang="zh-CN">
                <a:gradFill flip="none" rotWithShape="1">
                  <a:gsLst>
                    <a:gs pos="0">
                      <a:schemeClr val="accent1"/>
                    </a:gs>
                    <a:gs pos="100000">
                      <a:schemeClr val="tx1"/>
                    </a:gs>
                  </a:gsLst>
                  <a:lin ang="2700000" scaled="1"/>
                </a:gradFill>
                <a:effectLst>
                  <a:outerShdw blurRad="139700" dist="38100" sx="102000" sy="102000" algn="ctr" rotWithShape="0">
                    <a:schemeClr val="accent6">
                      <a:alpha val="34000"/>
                    </a:schemeClr>
                  </a:outerShdw>
                </a:effectLst>
                <a:latin typeface="+mn-lt"/>
                <a:ea typeface="+mn-lt"/>
                <a:cs typeface="MiSans Normal" panose="00000500000000000000" charset="-122"/>
                <a:sym typeface="+mn-ea"/>
              </a:rPr>
              <a:t>07.</a:t>
            </a:r>
            <a:endParaRPr lang="en-US" altLang="zh-CN">
              <a:gradFill flip="none" rotWithShape="1">
                <a:gsLst>
                  <a:gs pos="0">
                    <a:schemeClr val="accent1"/>
                  </a:gs>
                  <a:gs pos="100000">
                    <a:schemeClr val="tx1"/>
                  </a:gs>
                </a:gsLst>
                <a:lin ang="2700000" scaled="1"/>
              </a:gradFill>
              <a:effectLst>
                <a:outerShdw blurRad="139700" dist="38100" sx="102000" sy="102000" algn="ctr" rotWithShape="0">
                  <a:schemeClr val="accent6">
                    <a:alpha val="34000"/>
                  </a:schemeClr>
                </a:outerShdw>
              </a:effectLst>
              <a:latin typeface="+mn-lt"/>
              <a:ea typeface="+mn-lt"/>
              <a:cs typeface="MiSans Normal" panose="00000500000000000000" charset="-122"/>
              <a:sym typeface="+mn-ea"/>
            </a:endParaRPr>
          </a:p>
        </p:txBody>
      </p:sp>
      <p:sp>
        <p:nvSpPr>
          <p:cNvPr id="1048962" name="标题"/>
          <p:cNvSpPr txBox="1"/>
          <p:nvPr>
            <p:custDataLst>
              <p:tags r:id="rId25"/>
            </p:custDataLst>
          </p:nvPr>
        </p:nvSpPr>
        <p:spPr>
          <a:xfrm>
            <a:off x="6399530" y="4245610"/>
            <a:ext cx="2468245" cy="1181100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400">
                <a:gradFill>
                  <a:gsLst>
                    <a:gs pos="0">
                      <a:schemeClr val="tx1"/>
                    </a:gs>
                    <a:gs pos="100000">
                      <a:schemeClr val="accent1"/>
                    </a:gs>
                  </a:gsLst>
                  <a:lin ang="13500000" scaled="1"/>
                </a:gradFill>
                <a:effectLst/>
                <a:latin typeface="+mj-lt"/>
                <a:ea typeface="+mj-lt"/>
                <a:cs typeface="MiSans Normal" panose="00000500000000000000" charset="-122"/>
                <a:sym typeface="+mn-ea"/>
              </a:rPr>
              <a:t>项目评估与总结</a:t>
            </a:r>
            <a:endParaRPr lang="zh-CN" altLang="en-US" sz="2400">
              <a:gradFill>
                <a:gsLst>
                  <a:gs pos="0">
                    <a:schemeClr val="tx1"/>
                  </a:gs>
                  <a:gs pos="100000">
                    <a:schemeClr val="accent1"/>
                  </a:gs>
                </a:gsLst>
                <a:lin ang="13500000" scaled="1"/>
              </a:gradFill>
              <a:effectLst/>
              <a:latin typeface="+mj-lt"/>
              <a:ea typeface="+mj-lt"/>
              <a:cs typeface="MiSans Normal" panose="00000500000000000000" charset="-122"/>
              <a:sym typeface="+mn-ea"/>
            </a:endParaRPr>
          </a:p>
        </p:txBody>
      </p:sp>
    </p:spTree>
    <p:custDataLst>
      <p:tags r:id="rId2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https://d.book118.com/605221300220011043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f*1"/>
  <p:tag name="KSO_WM_UNIT_INDEX" val="1"/>
  <p:tag name="KSO_WM_UNIT_LAYERLEVEL" val="1"/>
  <p:tag name="KSO_WM_UNIT_NOCLEAR" val="0"/>
  <p:tag name="KSO_WM_UNIT_PRESET_TEXT_INDEX" val="-1"/>
  <p:tag name="KSO_WM_UNIT_PRESET_TEXT_LEN" val="0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41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SLIDE_CONTENT_AREA" val="{&quot;left&quot;:&quot;282.05&quot;,&quot;top&quot;:&quot;40.05&quot;,&quot;width&quot;:&quot;636.35&quot;,&quot;height&quot;:&quot;280.3&quot;}"/>
  <p:tag name="KSO_WM_SLIDE_ID" val="custom2023027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  <p:tag name="KSO_WM_TEMPLATE_THUMBS_INDEX" val="1、11"/>
</p:tagLst>
</file>

<file path=ppt/tags/tag1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1"/>
  <p:tag name="KSO_WM_UNIT_INDEX" val="1_1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1_2"/>
  <p:tag name="KSO_WM_UNIT_INDEX" val="1_1_2"/>
  <p:tag name="KSO_WM_UNIT_LAYERLEVEL" val="1_1_1"/>
  <p:tag name="KSO_WM_UNIT_SUBTYPE" val="d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1"/>
  <p:tag name="KSO_WM_UNIT_INDEX" val="1_2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2_2"/>
  <p:tag name="KSO_WM_UNIT_INDEX" val="1_2_2"/>
  <p:tag name="KSO_WM_UNIT_LAYERLEVEL" val="1_1_1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1"/>
  <p:tag name="KSO_WM_UNIT_INDEX" val="1_3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3_2"/>
  <p:tag name="KSO_WM_UNIT_INDEX" val="1_3_2"/>
  <p:tag name="KSO_WM_UNIT_LAYERLEVEL" val="1_1_1"/>
  <p:tag name="KSO_WM_UNIT_SUBTYPE" val="d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1"/>
  <p:tag name="KSO_WM_UNIT_INDEX" val="1_4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4_2"/>
  <p:tag name="KSO_WM_UNIT_INDEX" val="1_4_2"/>
  <p:tag name="KSO_WM_UNIT_LAYERLEVEL" val="1_1_1"/>
  <p:tag name="KSO_WM_UNIT_SUBTYPE" val="d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1"/>
  <p:tag name="KSO_WM_UNIT_INDEX" val="1_5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5_2"/>
  <p:tag name="KSO_WM_UNIT_INDEX" val="1_5_2"/>
  <p:tag name="KSO_WM_UNIT_LAYERLEVEL" val="1_1_1"/>
  <p:tag name="KSO_WM_UNIT_SUBTYPE" val="d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1"/>
  <p:tag name="KSO_WM_UNIT_INDEX" val="1_6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6_2"/>
  <p:tag name="KSO_WM_UNIT_INDEX" val="1_6_2"/>
  <p:tag name="KSO_WM_UNIT_LAYERLEVEL" val="1_1_1"/>
  <p:tag name="KSO_WM_UNIT_SUBTYPE" val="d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1,&quot;transparency&quot;:0},{&quot;brightness&quot;:0,&quot;colorType&quot;:1,&quot;foreColorIndex&quot;:7,&quot;pos&quot;:0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1"/>
  <p:tag name="KSO_WM_UNIT_INDEX" val="1_7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13,&quot;pos&quot;:1,&quot;transparency&quot;:0}],&quot;type&quot;:3},&quot;glow&quot;:{&quot;colorType&quot;:0},&quot;line&quot;:{&quot;type&quot;:0},&quot;shadow&quot;:{&quot;brightness&quot;:0,&quot;colorType&quot;:1,&quot;foreColorIndex&quot;:10,&quot;transparency&quot;:0.6600000262260437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i*1_7_2"/>
  <p:tag name="KSO_WM_UNIT_INDEX" val="1_7_2"/>
  <p:tag name="KSO_WM_UNIT_LAYERLEVEL" val="1_1_1"/>
  <p:tag name="KSO_WM_UNIT_SUBTYPE" val="d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3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55.3763779527559,&quot;width&quot;:743}"/>
  <p:tag name="KSO_WM_TAG_VERSION" val="1.0"/>
  <p:tag name="KSO_WM_TEMPLATE_CATEGORY" val="custom"/>
  <p:tag name="KSO_WM_TEMPLATE_INDEX" val="20230275"/>
  <p:tag name="KSO_WM_UNIT_COMPATIBLE" val="0"/>
  <p:tag name="KSO_WM_UNIT_DIAGRAM_ISNUMVISUAL" val="0"/>
  <p:tag name="KSO_WM_UNIT_DIAGRAM_ISREFERUNIT" val="0"/>
  <p:tag name="KSO_WM_UNIT_HIGHLIGHT" val="0"/>
  <p:tag name="KSO_WM_UNIT_ID" val="custom20230275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 "/>
  <p:tag name="KSO_WM_UNIT_TYPE" val="l_h_a"/>
</p:tagLst>
</file>

<file path=ppt/tags/tag16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5_7"/>
  <p:tag name="KSO_WM_SLIDE_INDEX" val="7"/>
  <p:tag name="KSO_WM_SLIDE_ITEM_CNT" val="7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5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4">
      <a:dk1>
        <a:sysClr val="windowText" lastClr="000000"/>
      </a:dk1>
      <a:lt1>
        <a:sysClr val="window" lastClr="FFFFFF"/>
      </a:lt1>
      <a:dk2>
        <a:srgbClr val="3F3F3F"/>
      </a:dk2>
      <a:lt2>
        <a:srgbClr val="FFFDEB"/>
      </a:lt2>
      <a:accent1>
        <a:srgbClr val="00CC66"/>
      </a:accent1>
      <a:accent2>
        <a:srgbClr val="FFC858"/>
      </a:accent2>
      <a:accent3>
        <a:srgbClr val="0C89F0"/>
      </a:accent3>
      <a:accent4>
        <a:srgbClr val="B71CC3"/>
      </a:accent4>
      <a:accent5>
        <a:srgbClr val="181FB1"/>
      </a:accent5>
      <a:accent6>
        <a:srgbClr val="33CCFF"/>
      </a:accent6>
      <a:hlink>
        <a:srgbClr val="0563C1"/>
      </a:hlink>
      <a:folHlink>
        <a:srgbClr val="954F72"/>
      </a:folHlink>
    </a:clrScheme>
    <a:fontScheme name="自定义 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MiSans Heavy</vt:lpstr>
      <vt:lpstr>MiSans Normal</vt:lpstr>
      <vt:lpstr>Wingdings</vt:lpstr>
      <vt:lpstr>Calibri Light</vt:lpstr>
      <vt:lpstr>Office Theme</vt:lpstr>
      <vt:lpstr>2024初创加速器项目策划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2024-09-05T11:53:36.069</cp:lastPrinted>
  <dcterms:created xsi:type="dcterms:W3CDTF">2024-09-05T03:53:36Z</dcterms:created>
  <dcterms:modified xsi:type="dcterms:W3CDTF">2024-09-05T03:53:38Z</dcterms:modified>
</cp:coreProperties>
</file>