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E04DC-AC8A-4095-98D0-E45F1557F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814B9-332E-4BAF-B085-32DD3E879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C67F0-B038-4609-B5B0-004844333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C7B50-3C22-4C3C-B249-000349908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B921B3-8665-4D07-90EF-4C5C68E84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44B521-4FD4-4C36-9A29-C11237E61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3A4BCC-1375-4A5B-BCDD-D7B2C8285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42AFE-5813-493F-ACFB-70E62EC0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26446-E15F-479F-9459-EDF49C3FA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D39F1-EA8D-4DBC-A58B-D7C669450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14E33-7AA7-4196-B9CA-BC088F924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21303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透患者对症护理PPT\n## 1.血液透析概述及其重要性\n### 1.1血液透析原理及分类\n### 1.2血液透析在肾功能衰竭患者治疗中的重要性\n### 1.3血液透析患者的生活质量和预后\n## 2.血透患者对症护理的基本原则\n### 2.1评估患者的综合状况，制定个性化护理计划\n### 2.2遵循护理操作规程，确保患者安全\n### 2.3实施全面、连续的护理干预，提高患者生活质量\n## 3.血透患者常见症状及护理措施\n### 3.1高血压的护理\n### 3.2低血压的护理\n### 3.3肌肉抽搐和痉挛的护理\n## 4.血透患者心理护理与康复指导\n### 4.1心理护理的重要性及方法\n### 4.2康复指导的内容及实施\n### 4.3患者家属的心理疏导与支持\n## 5.血透患者的营养支持与护理\n### 5.1营养评估及营养需求\n### 5.2制定个性化的营养方案\n### 5.3营养护理的实施与监测\n## 6.血透患者并发症的预防与护理\n### 6.1心血管并发症的预防与护理\n### 6.2感染并发症的预防与护理\n### 6.3其他并发症的预防与护理\n## 7.血透患者的护理质量管理\n### 7.1护理质量评价标准的制定与实施\n### 7.2护理质量持续改进的方法与策略\n### 7.3护理团队建设与培训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血透患者对症护理PPT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血液透析概述及其重要性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血液透析原理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利用半透膜原理，将血液中的有害物质清除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通过弥散、对流和超滤三种方式实现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为肾功能衰竭患者提供生命支持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血液透析分类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常规血液透析（HD）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血液滤过（HF）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血液透析滤过（HDF）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连续性血液净化（CRRT）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血液透析原理及分类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血液透析在肾功能衰竭患者治疗中的重要性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替代肾脏功能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清除体内多余水分和毒素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调节电解质和酸碱平衡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改善患者生活质量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延长患者生存期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血液透析患者的生活质量和预后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生活质量影响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改善贫血、食欲、睡眠质量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提高心理状态和生活自理能力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降低并发症发生率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预后影响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良好的护理可提高患者生存率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降低住院率和死亡率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血透患者对症护理的基本原则</a:t>
            </a:r>
            <a:endParaRPr/>
          </a:p>
        </p:txBody>
      </p:sp>
      <p:sp>
        <p:nvSpPr>
          <p:cNvPr id="31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综合状况评估</a:t>
                </a:r>
                <a:endParaRPr/>
              </a:p>
            </p:txBody>
          </p:sp>
          <p:sp>
            <p:nvSpPr>
              <p:cNvPr id="3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评估患者的生理、心理和社会状况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监测生命体征、血液生化指标和心理状况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了解患者的家庭和社会支持情况</a:t>
                </a:r>
                <a:endParaRPr/>
              </a:p>
            </p:txBody>
          </p:sp>
          <p:sp>
            <p:nvSpPr>
              <p:cNvPr id="3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个性化护理计划</a:t>
                </a:r>
                <a:endParaRPr/>
              </a:p>
            </p:txBody>
          </p:sp>
          <p:sp>
            <p:nvSpPr>
              <p:cNvPr id="3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设定护理目标和方法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定期评估护理效果和调整计划</a:t>
                </a:r>
                <a:endParaRPr/>
              </a:p>
            </p:txBody>
          </p:sp>
          <p:sp>
            <p:nvSpPr>
              <p:cNvPr id="3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评估患者的综合状况，制定个性化护理计划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护理操作规程</a:t>
                </a:r>
                <a:endParaRPr/>
              </a:p>
            </p:txBody>
          </p:sp>
          <p:sp>
            <p:nvSpPr>
              <p:cNvPr id="3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严格遵循透析操作规程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熟练掌握各种设备的使用方法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注意消毒隔离，防止感染</a:t>
                </a:r>
                <a:endParaRPr/>
              </a:p>
            </p:txBody>
          </p:sp>
          <p:sp>
            <p:nvSpPr>
              <p:cNvPr id="3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患者安全保障</a:t>
                </a:r>
                <a:endParaRPr/>
              </a:p>
            </p:txBody>
          </p:sp>
          <p:sp>
            <p:nvSpPr>
              <p:cNvPr id="3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加强巡视，及时发现并处理问题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建立应急预案，确保患者安全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加强与患者的沟通，提高患者安全意识</a:t>
                </a:r>
                <a:endParaRPr/>
              </a:p>
            </p:txBody>
          </p:sp>
          <p:sp>
            <p:nvSpPr>
              <p:cNvPr id="3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遵循护理操作规程，确保患者安全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实施全面、连续的护理干预，提高患者生活质量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全面护理干预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关注患者的生理、心理和社会需求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提供心理支持，帮助患者建立信心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加强健康教育，提高患者自我管理能力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连续护理干预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确保患者透析过程中的护理连续性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与家庭和社区紧密合作，提供全方位支持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定期随访，评估患者生活质量和预后</a:t>
                </a:r>
                <a:endParaRPr/>
              </a:p>
            </p:txBody>
          </p:sp>
          <p:pic>
            <p:nvPicPr>
              <p:cNvPr id="3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血透患者常见症状及护理措施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监测血压，及时发现并处理问题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限制钠盐摄入，控制体重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遵医嘱使用降压药物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讲解高血压的危害和预防方法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指导患者正确测量血压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鼓励患者坚持规律透析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设定合适的透析参数，避免过度超滤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遵医嘱使用升压药物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讲解低血压的原因和预防方法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指导患者避免透析过程中进食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鼓励患者增加水分摄入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低血压的护理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肌肉抽搐和痉挛的护理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确保患者补充足够的钙和维生素D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遵医嘱使用钙剂和维生素D制剂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注意保暖，避免肢体受凉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讲解肌肉抽搐和痉挛的原因和预防方法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指导患者合理饮食，避免高磷饮食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鼓励患者进行适当的运动锻炼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血透患者心理护理与康复指导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心理护理重要性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改善患者心理状态，提高生活质量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增强患者战胜疾病的信心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降低并发症发生率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心理护理方法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建立良好的护患关系，提供情感支持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鼓励患者参与社会活动，提高自尊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提供心理咨询服务，帮助患者应对压力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https://d.book118.com/605221303023011111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血透患者对症护理PPT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2024-09-16T18:59:25.697</cp:lastPrinted>
  <dcterms:created xsi:type="dcterms:W3CDTF">2024-09-16T10:59:25Z</dcterms:created>
  <dcterms:modified xsi:type="dcterms:W3CDTF">2024-09-16T10:59:27Z</dcterms:modified>
</cp:coreProperties>
</file>