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98B6B0-B343-4AE6-924B-76A453746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DB0C1-3328-4FA7-BA3E-40317E427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434004-30DE-4E3C-8C1A-6203B0F92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80531B-9CB3-42B8-9F01-66FC9F737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2AFFD3-6227-4CE4-8FEA-A75CDC1441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E179D0-CC88-4E3F-BB54-B1839A9406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E64BBD-691A-4A65-A826-CE8F24414B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A1E5C-70BD-43A6-9724-86F6D4CAD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87A757-31CA-4462-9965-FC2DCFC34F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3871A6-9257-4A8F-8230-529361183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323ABA-19B4-4BC3-80F9-155C747A8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22210102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银川市课堂教学评价标准指南课件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课堂教学评价标准概述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评价标准的具体内容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评价标准的实施与运用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87" r="3138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59" r="288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为银川市教师提供课堂教学评价标准，促进教学质量的提升。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随着教育改革的深入，课堂教学评价成为教育管理的重要环节，对于提高教学质量和学生学习效果具有重要意义。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074" b="40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评价标准的意义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规范课堂教学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评价标准为教师提供明确的教学目标和要求，有助于教师规范课堂教学过程。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提高教学质量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通过评价课堂教学，教师可以发现自身教学的不足，不断改进教学方法和手段，提高教学质量。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促进教师专业发展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评价标准不仅是对教师教学的评价，更是对教师专业能力的提升，通过评价反馈，教师可以明确自身专业发展方向。</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课堂教学评价标准概述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教学目标是否清晰、具体、可衡量。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学目标是课堂教学的出发点和归宿，评价标准要求教学目标必须明确、具体，能够清晰地表达出学生的学习要求和教师期望达到的教学效果。同时，教学目标应具有可衡量性，能够通过学生的表现和反馈来评估其达成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教学目标明确性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教学内容是否准确、完整、符合学科要求。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学内容是实现教学目标的载体，评价标准要求教师传授的知识和技能必须准确无误，能够反映学科的基本概念、原理和方法。同时，教学内容应具有完整性，能够覆盖到学科要求的各个方面。此外，教学内容还应符合社会和学生的实际需求，能够与现实生活和实践相结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教学内容准确性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教学方法是否有效、多样、富有启发性。</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学方法是实现教学目标的手段，评价标准要求教师能够根据不同的教学内容和学生特点选择合适的教学方法，并能够有效地激发学生的学习兴趣和主动性。同时，教学方法应具有多样性，能够根据不同的教学需求灵活运用不同的教学方法。此外，教学方法还应富有启发性，能够引导学生主动思考和发现问题，培养学生的创新思维和实践能力。</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教学方法有效性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课堂氛围是否积极、互动、鼓励性。</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课堂氛围是教学环境的重要组成部分，评价标准要求教师能够营造一个积极向上、互动交流、鼓励创新的课堂氛围。在这样的氛围中，学生能够感受到教师的关注和鼓励，积极参与课堂活动，发挥自己的主观能动性。同时，课堂氛围还应具有互动性，能够促进师生之间和学生之间的交流与合作。此外，课堂氛围还应鼓励学生的创新意识和探索精神，为学生的全面发展提供良好的条件。</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课堂氛围积极性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评价标准的具体内容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486" r="2348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教学目标是否清晰、具体、可衡量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教学目标应明确表述学生的学习结果，包括知识、技能和态度等方面。评价时应关注教学目标是否具有可衡量性，是否符合学生的年龄和学科特点，是否与课程大纲和实际需求相符合。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教学目标明确性评价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教学内容是否准确、科学、符合学科特点</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教学内容应准确无误，科学严谨，符合学科特点。评价时应关注教师对教材的理解和把握程度，对重点、难点的处理方式，以及是否能够根据学生的实际情况进行适当的调整和补充。</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教学内容准确性评价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https://d.book118.com/605222101024011043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2024-09-04T17:58:05.165</cp:lastPrinted>
  <dcterms:created xsi:type="dcterms:W3CDTF">2024-09-04T09:58:05Z</dcterms:created>
  <dcterms:modified xsi:type="dcterms:W3CDTF">2024-09-04T09:58:07Z</dcterms:modified>
</cp:coreProperties>
</file>