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C98F8-97C0-4946-91BE-AF290C088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BF08C-D6A4-4B7F-8BC1-ACDC842C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02A7DD-EF34-41E5-A5F5-95AFF9F6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CA491-C74B-4D8E-BF18-9E2C54444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8CC70E-31EB-4448-8C5C-1EF6201EE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7E8DE-C5FF-4C51-8D44-5BD065E8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64F94C-FEDE-42DA-9379-D5283A678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4ED92-E58D-49C3-A4B1-06745467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4C6D4-D1F1-44A4-B2F7-013D9B292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3AA35-E259-4687-8C99-C284C97A1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7C696-09DA-4993-BFDA-79582FC1B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322333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高考作文与文学作品的联系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文学作品对高考作文的影响
 高考作文中的文学元素分析
 文学手法在高考作文中的应用
 高考作文与文学作品的互文性
 文学作品对高考作文审题的作用
 高考作文中的文学作品引用示例
 文学阅读提升高考作文质量
 高考作文的文学性评分标准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文学作品对高考作文的影响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高考作文与文学作品的联系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文学作品对高考作文的影响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文学作品对高考作文审题立意的影响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1.文学作品通过丰富的情节和人物形象，可以启发学生对生活和社会现象进行深入思考，从而提炼出独特的审题立意。</a:t>
            </a:r>
          </a:p>
          <a:p>
            <a:r>
              <a:t>2.通过阅读文学作品，学生可以培养对人性、命运和社会的敏锐洞察力，有助于在高考作文中挖掘出题目的深层含义。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文学作品对高考作文语言表达的影响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1.文学作品的语言风格和艺术表现手法，如比喻、象征、夸张等，可以丰富学生的语言表达手段，提高作文的语言质量。</a:t>
            </a:r>
          </a:p>
          <a:p>
            <a:r>
              <a:t>2.通过模仿文学作品的优美语言，学生可以提升高考作文的语言感染力，使文章更具吸引力。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文学作品对高考作文的影响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文学作品对高考作文思维拓展的影响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1.文学作品往往包含丰富的哲理和思考，可以启发学生的思辨能力，拓展作文思维的广度和深度。</a:t>
            </a:r>
          </a:p>
          <a:p>
            <a:r>
              <a:t>2.通过阅读文学作品，学生可以培养跨学科的综合素质，为高考作文提供多元化的观点和思考角度。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文学作品对高考作文创新意识的影响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1.文学作品中的创新和独特性可以激发学生的创新意识，鼓励他们在高考作文中尝试新的观点和表现手法。</a:t>
            </a:r>
          </a:p>
          <a:p>
            <a:r>
              <a:t>2.通过借鉴文学作品的创新元素，学生可以在高考作文中展示独特的个性和创意，提高作文的新颖性和吸引力。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文学作品对高考作文的影响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1.文学作品中的经典情节、人物形象和名言警句等，可以为学生的高考作文提供丰富的素材和例证。</a:t>
            </a:r>
          </a:p>
          <a:p>
            <a:r>
              <a:t>2.通过阅读文学作品，学生可以积累丰富的知识背景和文化素养，为高考作文增添文化底蕴和内涵。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文学作品对高考作文情感表达的影响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1.文学作品中的情感描写和渲染，可以帮助学生更好地理解和表达自己的情感，使高考作文更具感染力和共鸣力。</a:t>
            </a:r>
          </a:p>
          <a:p>
            <a:r>
              <a:t>2.通过阅读文学作品，学生可以提升情感感知和表达能力，在高考作文中传递出真挚的情感和深刻的思考。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文学作品对高考作文素材积累的影响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高考作文中的文学元素分析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高考作文与文学作品的联系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高考作文中的文学元素分析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古典文学元素的运用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1.高考作文中常常出现对古典文学元素的引用和转化，如古诗词、成语、典故等，这既展示了考生的文学素养，也为作文增添了文化韵味。</a:t>
            </a:r>
          </a:p>
          <a:p>
            <a:r>
              <a:t>2.古典文学元素的运用需恰到好处，避免堆砌和生搬硬套，要与作文主题和内容融为一体，形成有机的整体。</a:t>
            </a:r>
          </a:p>
          <a:p>
            <a:r>
              <a:t>3.通过对古典文学元素的巧妙运用，可以丰富作文的表达方式，增强作文的艺术感染力，提升作文的品质。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文学意象的塑造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1.高考作文中常通过塑造文学意象来表达深刻的思想和情感，使作文更具深度和厚度。</a:t>
            </a:r>
          </a:p>
          <a:p>
            <a:r>
              <a:t>2.文学意象的塑造要新颖、生动、具象，能够引发读者的联想和想象，增强作文的艺术效果。</a:t>
            </a:r>
          </a:p>
          <a:p>
            <a:r>
              <a:t>3.通过对文学意象的塑造，可以展现考生的创新思维和文学才华，提高作文的吸引力和可读性。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高考作文中的文学元素分析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1.高考作文中常运用叙事技巧来讲述故事、描绘人物、表达情感，使作文更具生动性和趣味性。</a:t>
            </a:r>
          </a:p>
          <a:p>
            <a:r>
              <a:t>2.叙事技巧的运用要注重情节的合理性、人物形象的鲜明性和情感表达的真挚性，使作文更具艺术感染力。</a:t>
            </a:r>
          </a:p>
          <a:p>
            <a:r>
              <a:t>3.通过对叙事技巧的运用，可以展示考生的故事讲述能力和文学创作才华，提高作文的艺术价值。</a:t>
            </a:r>
          </a:p>
          <a:p>
            <a:r>
              <a:t>以上是关于“高考作文中的文学元素分析”的三个主题及其，希望能够帮助到您。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叙事技巧的运用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文学手法在高考作文中的应用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高考作文与文学作品的联系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文学手法在高考作文中的应用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隐喻与象征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1.隐喻和象征是文学作品中常见的修辞手法，通过隐喻和象征，作者可以将抽象的概念、情感或思想具体化，从而增强作品的表现力和感染力。</a:t>
            </a:r>
          </a:p>
          <a:p>
            <a:r>
              <a:t>2.在高考作文中，学生可以通过运用隐喻和象征，让自己的作文更加生动有趣，富有深度。例如，可以用某种植物或动物来隐喻人生或某种品质，通过象征手法来表达自己的思想和观点。</a:t>
            </a:r>
          </a:p>
          <a:p>
            <a:r>
              <a:t>3.学生需要注意隐喻和象征的合理性和自然性，避免过于牵强或生硬，同时也要注重与作文主题和内容的协调性。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排比与对仗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1.排比和对仗是文学作品中常用的修辞手法，可以让作品更加整齐、美观，富有节奏感。</a:t>
            </a:r>
          </a:p>
          <a:p>
            <a:r>
              <a:t>2.在高考作文中，学生可以通过运用排比和对仗，让自己的作文更加易于阅读和理解，同时也可以展示自己的语言表达能力和文采。</a:t>
            </a:r>
          </a:p>
          <a:p>
            <a:r>
              <a:t>3.学生需要注意排比和对仗的适度运用，避免过于堆砌或过分华丽，同时也要注重与作文内容和意境的融合。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文学手法在高考作文中的应用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叙述与描写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1.叙述和描写是文学作品中常用的表现手法，通过叙述和描写，作者可以将故事情节、人物形象、环境氛围等生动地展现在读者面前。</a:t>
            </a:r>
          </a:p>
          <a:p>
            <a:r>
              <a:t>2.在高考作文中，学生可以通过运用叙述和描写，让自己的作文更加生动形象，具有可读性和感染力。例如，可以通过叙述一个故事或描写一个场景来表达自己的主题和情感。</a:t>
            </a:r>
          </a:p>
          <a:p>
            <a:r>
              <a:t>3.学生需要注意叙述和描写的真实性和客观性，避免过于夸张或虚构，同时也要注重与作文主题和立意的切合。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抒情与议论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1.抒情和议论是文学作品中常见的表现手法，通过抒情和议论，作者可以表达自己的情感、态度和观点。</a:t>
            </a:r>
          </a:p>
          <a:p>
            <a:r>
              <a:t>2.在高考作文中，学生可以通过运用抒情和议论，让自己的作文更加具有说服力和感染力，同时也可以展示自己的思考和判断能力。</a:t>
            </a:r>
          </a:p>
          <a:p>
            <a:r>
              <a:t>3.学生需要注意抒情和议论的合理性和适度性，避免过于感性或空洞，同时也要注重与作文内容和主旨的协调。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文学手法在高考作文中的应用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引用与化用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1.引用和化用是文学作品中常用的修辞手法，通过引用和化用前人或名人的诗句、名言等，作者可以增强作品的表现力和说服力。</a:t>
            </a:r>
          </a:p>
          <a:p>
            <a:r>
              <a:t>2.在高考作文中，学生可以通过引用和化用相关的诗句、名言等，来丰富自己的作文内容，提升作文的文化内涵和文采。</a:t>
            </a:r>
          </a:p>
          <a:p>
            <a:r>
              <a:t>3.学生需要注意引用和化用的准确性和恰当性，避免误用或滥用，同时也要注重与作文主题和内容的关联性和协调性。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意象与意境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1.意象和意境是文学作品中重要的审美元素，通过意象和意境的营造，作者可以创造出丰富的审美体验和情感共鸣。</a:t>
            </a:r>
          </a:p>
          <a:p>
            <a:r>
              <a:t>2.在高考作文中，学生可以通过运用意象和意境，让自己的作文更加具有审美价值和情感共鸣力，增强作文的感染力和表现力。</a:t>
            </a:r>
          </a:p>
          <a:p>
            <a:r>
              <a:t>3.学生需要注意意象和意境的创设与作文主题和内容的契合度，避免生硬或牵强，同时也要注重意象和意境的创新性和独特性。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高考作文与文学作品的互文性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高考作文与文学作品的联系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高考作文与文学作品的互文性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高考作文与文学作品的互文性概述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1.高考作文与文学作品的互文性体现在两者在文本层面、主题层面和文化层面的相互关系。</a:t>
            </a:r>
          </a:p>
          <a:p>
            <a:r>
              <a:t>2.高考作文常常取材于文学作品，通过提炼、转化和再创作，与原作形成互文关系。</a:t>
            </a:r>
          </a:p>
          <a:p>
            <a:r>
              <a:t>3.考生需具备对文学作品的深度解读能力，才能在高考作文中体现出与文学作品的互文性。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文本层面的互文性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1.高考作文中的文本互文性主要体现在引用、仿写和改写文学作品中的语句、段落或情节。</a:t>
            </a:r>
          </a:p>
          <a:p>
            <a:r>
              <a:t>2.通过引用文学作品的经典名句，高考作文在语言表达上更加丰富和生动。</a:t>
            </a:r>
          </a:p>
          <a:p>
            <a:r>
              <a:t>3.仿写和改写文学作品中的情节或段落，可以展现考生的文学素养和创作能力。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https://d.book118.com/605223223333011102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文学作品对高考作文的影响</vt:lpstr>
      <vt:lpstr> 文学作品对高考作文的影响</vt:lpstr>
      <vt:lpstr> 文学作品对高考作文的影响</vt:lpstr>
      <vt:lpstr> 文学作品对高考作文的影响</vt:lpstr>
      <vt:lpstr> 高考作文中的文学元素分析</vt:lpstr>
      <vt:lpstr> 高考作文中的文学元素分析</vt:lpstr>
      <vt:lpstr> 高考作文中的文学元素分析</vt:lpstr>
      <vt:lpstr> 文学手法在高考作文中的应用</vt:lpstr>
      <vt:lpstr> 文学手法在高考作文中的应用</vt:lpstr>
      <vt:lpstr> 文学手法在高考作文中的应用</vt:lpstr>
      <vt:lpstr> 文学手法在高考作文中的应用</vt:lpstr>
      <vt:lpstr> 高考作文与文学作品的互文性</vt:lpstr>
      <vt:lpstr> 高考作文与文学作品的互文性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2024-09-12T00:37:01.422</cp:lastPrinted>
  <dcterms:created xsi:type="dcterms:W3CDTF">2024-09-11T16:37:01Z</dcterms:created>
  <dcterms:modified xsi:type="dcterms:W3CDTF">2024-09-11T16:37:03Z</dcterms:modified>
</cp:coreProperties>
</file>