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2B159-E7A5-456C-8A0C-D0364D5E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183C5-41BB-4939-8E4A-CA883405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7B156-0E87-44C0-A385-1B3188A3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0CE7E-477B-41A9-BDF6-3A2142D7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F0A18-E1D0-4187-8019-7A17D79A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7481E-8560-440B-BA11-21C3EDA0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E10CF-B8CB-44A9-B459-9ADEF050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361E-A01A-406E-AE25-EE2670DB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5EEAD-FA98-4B7B-828E-836BF54F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F9766-C538-419B-8284-E023EF19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119E2-7A26-47C4-BDDD-84393BA3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330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精神障碍患者护理规范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精神障碍患者护理的核心原则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精神障碍患者护理技巧与策略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精神障碍患者护理的挑战与应对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精神障碍患者护理是指为精神障碍患者提供的专业护理服务，旨在满足其身体、心理和社会方面的需求。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精神障碍患者护理具有高度的专业性和针对性，需要护理人员具备丰富的医学、心理学和社会学知识，以及良好的沟通技巧和应对能力。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通过提供全面的护理服务，帮助精神障碍患者改善生活质量，减轻疾病带来的痛苦和困扰。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专业的护理服务有助于精神障碍患者的康复，提高其适应社会和生活的能力。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降低复发风险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良好的护理能够降低精神障碍的复发风险，减少疾病对患者的负面影响。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精神障碍患者护理的重要性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精神障碍患者护理的历史可以追溯到古代，但直到近现代才开始形成专业的护理体系。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随着医学和社会的进步，精神障碍患者护理逐渐向更加人性化、专业化和综合化的方向发展。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未来精神障碍患者护理将更加注重预防、康复和患者权益保护，同时加强跨学科合作和国际交流，以推动护理服务的创新和发展。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精神障碍患者护理的历史与发展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精神障碍患者护理的核心原则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尊重患者的尊严和权利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尊重患者的自主权、隐私权和尊严，不歧视或排斥患者。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关注患者的生理、心理和社会需求，提供个性化的护理服务。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与患者建立信任、合作和互动的关系，促进患者积极参与护理过程。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防止患者逃跑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加强安全管理和监控措施，防止患者逃跑。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保障患者的饮食和用药安全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确保患者得到安全、合适的饮食和用药。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预防患者自伤或伤人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采取必要的措施，确保患者无法接触危险物品或自伤、伤人。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尊重患者的隐私权，不泄露患者的个人信息和病情。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设立隐私保护措施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尊重患者意愿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375" b="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采取适当的措施，如设立私人空间、保密通信等，保护患者隐私。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尊重患者的意愿和选择，不强迫患者接受护理服务。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与患者共同制定护理计划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与患者共同制定护理计划，明确护理目标和方法，提高患者的参与度和满意度。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为患者提供心理疏导和支持，帮助他们面对和克服精神障碍。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促进患者情感表达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鼓励患者表达自己的情感和感受，了解患者的需求和关注点。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为患者制定个性化的康复训练计划，帮助他们恢复生活和工作能力。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提供康复训练计划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帮助患者融入社会，积极参与社会活动和人际交往。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促进患者社会融入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定期监测患者的康复进展，及时调整康复训练计划，确保患者得到最佳的护理效果。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监测患者康复进展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精神障碍患者护理流程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92" r="169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评估患者病情状况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了解患者病史、症状表现、认知能力、生活自理能力等，为后续护理提供依据。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诊断患者疾病类型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通过专业评估和诊断，确定患者精神障碍类型，为制定护理计划提供依据。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根据评估和诊断结果，为患者制定个性化的护理计划，明确护理目标和措施。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根据患者具体情况，制定具体的护理目标，如改善患者认知能力、缓解患者焦虑症状等。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为实现护理目标，制定具体的护理措施，如药物治疗、心理治疗、康复训练等。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为保证护理计划的顺利实施，明确护理人员的职责和工作内容，确保护理工作的有效性。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明确护理人员职责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根据医生处方，正确给患者发放药物，并监督患者按时服药。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协助医生进行心理治疗，关注患者心理状态，提供必要的心理支持和疏导。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根据患者具体情况，制定康复训练计划，帮助患者逐步恢复生活自理能力和社会适应能力。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为患者提供基本的生活照顾，如饮食、洗漱、穿衣等，确保患者生活需求得到满足。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提供生活照顾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https://d.book118.com/605223303022011101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2024-09-09T08:20:09.016</cp:lastPrinted>
  <dcterms:created xsi:type="dcterms:W3CDTF">2024-09-09T00:20:09Z</dcterms:created>
  <dcterms:modified xsi:type="dcterms:W3CDTF">2024-09-09T00:20:11Z</dcterms:modified>
</cp:coreProperties>
</file>