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E5186-7629-4DAC-8772-40F00C88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46A8-14D6-416F-91A9-F6E561045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97570-9635-45D4-8980-BFA856EC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94C6C-D757-433B-8E47-983875936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8CDF4-B9E8-4C6E-8D51-9580C5FB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B73E4-D406-48B4-8CCE-8F8D261A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D29B2-720E-48AE-ACEA-75C5A14D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93F39-EBE7-4905-A5C2-4F04BC45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31DF9-99A1-42B4-8A61-E94AE69A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5178A-65BA-4BCF-83EE-FDEF5E2F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2E148-340D-4CC5-82F8-5F365F05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3341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邮政快递公司火灾应急演示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火灾事故背景与原因分析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应急响应计划与组织体系建立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现场处置措施展示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后续处理及恢复运营方案部署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火灾事故背景与原因分析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2023年5月12日凌晨2点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邮政快递公司位于市中心的分拣中心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分拣中心内部设施、货物及人员安全；周边建筑及居民生活；公司运营及声誉。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事故发生时间、地点及影响范围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火灾原因初步调查及可能因素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分拣中心内大量使用电气设备，如传送带、扫描仪等，长时间运行可能导致设备过热、短路等故障，引发火灾。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易燃物品堆积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分拣中心内存在大量纸质文件、塑料包装等易燃物品，一旦遇到火源极易燃烧。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员工操作不当、违规吸烟等行为也可能引发火灾。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近年来，国内外多家快递公司曾发生火灾事故，如2018年某知名快递公司位于上海的仓库火灾，造成多人受伤和财产损失。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强化员工安全意识培训，提高火灾防范能力；定期检查电气设备安全状况，及时更换老旧设备；合理规划仓库空间，减少易燃物品堆积；建立完善应急预案，提高应对突发事件的能力。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历史类似事件回顾与教训总结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应急响应计划与组织体系建立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邮政快递公司制定了详细的火灾应急响应计划，包括火灾发生时的报警、疏散、救援、灭火等各个环节的流程和措施。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应急响应计划制定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随着公司运营环境和安全状况的变化，应急响应计划会定期进行更新和修订，以确保其有效性和适应性。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计划更新情况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应急响应计划制定及更新情况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邮政快递公司设立了专门的应急管理部门，负责火灾等突发事件的应急响应工作。该部门下设多个小组，分别负责报警、疏散、救援、灭火等任务。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应急管理部门明确了各小组的职责和任务，并对相关人员进行培训和演练，确保在火灾发生时能够迅速、有效地进行应急响应。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组织架构设置和人员职责划分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邮政快递公司在各个关键区域配备了相应的消防设施和器材，如灭火器、消防栓、烟雾探测器等，以确保在火灾发生时能够及时采取措施。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协调机制建立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建立了与消防部门、医疗机构等相关部门的协调机制，以便在火灾发生时能够及时请求支援和协助，共同应对突发事件。同时，公司内部各部门之间也建立了协调机制，确保在应急响应过程中能够相互配合、协同作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资源调配和协调机制建立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现场处置措施展示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https://d.book118.com/605223341030011043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2024-09-04T18:13:04.267</cp:lastPrinted>
  <dcterms:created xsi:type="dcterms:W3CDTF">2024-09-04T10:13:04Z</dcterms:created>
  <dcterms:modified xsi:type="dcterms:W3CDTF">2024-09-04T10:13:06Z</dcterms:modified>
</cp:coreProperties>
</file>