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D3ACF-DEE1-4337-BD6B-7E2F11A4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B31A5-12B1-4642-9840-E89A818E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20F0E-85F2-4335-9C35-165BF4CB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E00A3-B438-41A6-82C8-8E15C346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D95BF-10EB-48EA-8F6B-D301E190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92BAE-F1E1-49F7-B18F-93D49A95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D5CD5-2005-49C5-BFCE-C8900C15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8F6AA-73E6-4000-951B-3BB57C97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9EA1C-BDAE-4AFD-A35B-B17EC9D1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C158-76B2-412F-B5EF-818D7947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B3F55-881B-46CC-BB06-13142EDB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4323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集体健康宣教的实施方式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集体健康宣教是指通过有组织、有计划的教育活动，向特定群体传播健康知识和技能，以促进其健康意识和行为的改变。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提高公众的健康素养，预防和控制疾病，促进健康生活方式，提高生活质量。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提高公众健康素养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通过集体健康宣教，帮助公众了解和掌握健康知识和技能，提高自我保健和预防疾病的能力。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预防和控制疾病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通过集体健康宣教，普及预防和控制疾病的知识和技能，降低疾病的发生率和传播风险。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促进健康生活方式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集体健康宣教有助于引导公众形成健康的生活方式，如合理膳食、适量运动、戒烟限酒等，提高生活质量。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提高医疗资源利用效率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通过集体健康宣教，减少公众对医疗资源的过度依赖，降低医疗负担，提高医疗资源利用效率。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集体健康宣教的重要性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集体健康宣教的历史可以追溯到20世纪初，随着医学和公共卫生的发展，集体健康宣教逐渐成为一种重要的公共卫生手段。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随着信息技术的发展和社交媒体的出现，集体健康宣教的形式和手段也在不断更新和升级，如线上教育、移动应用等。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未来集体健康宣教将继续发挥重要作用，通过更高效、更精准的方式向公众传播健康知识和技能，为提高全球人民的健康水平做出贡献。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集体健康宣教的历史与发展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提倡均衡营养，减少高热量、高脂肪食物的摄入，增加蔬菜水果的摄入。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鼓励定期进行适量的体育锻炼，增强身体素质，提高免疫力。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倡导戒烟、限制饮酒，避免烟草和酒精对身体健康的危害。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强调保持规律的作息时间，保证充足的睡眠和休息。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宣传预防常见传染病的知识，如流感、肺炎等。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推广疫苗接种的重要性，提高公众对疫苗的认识和接受度。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教育公众如何预防和管理慢性疾病，如高血压、糖尿病等。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倡导定期进行身体检查，及时发现潜在的健康问题。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疾病预防知识宣教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教授有效的压力应对策略，帮助公众缓解压力。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传授情绪调节的方法，提高公众的情绪管理能力。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提供心理疏导服务，帮助有心理困扰的公众寻求支持和帮助。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关注睡眠质量，提供改善睡眠的方法和建议。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心理健康知识宣教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40" r="1974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急救与自救知识宣教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开展急救技能培训课程，教授心肺复苏、止血等基本急救技能。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宣传常见意外事件的自救方法，如溺水、火灾等。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提醒公众在紧急情况下及时联系相关机构或人员。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提高公众的安全意识，预防意外事件的发生。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自救方法宣传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紧急联系人信息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集体健康宣教的实施方式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55" r="33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邀请专家学者或医疗机构的专业人士，针对不同群体需求，定期开展健康讲座，普及健康知识。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定期开展健康讲座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针对特定健康问题，如糖尿病、高血压等，组织培训课程，提高公众对疾病的认知和自我管理能力。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组织培训课程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https://d.book118.com/605224323323011104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2024-09-14T20:16:39.581</cp:lastPrinted>
  <dcterms:created xsi:type="dcterms:W3CDTF">2024-09-14T12:16:39Z</dcterms:created>
  <dcterms:modified xsi:type="dcterms:W3CDTF">2024-09-14T12:16:41Z</dcterms:modified>
</cp:coreProperties>
</file>