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42253-6139-429A-98CD-E64C47D8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1F14A-442F-4226-AFE2-86FC5BCE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5BFF6-86C5-45B0-ABD2-E8D4DFA0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C8DB9-2608-40E3-89FB-C4CC27AA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492F0-57C5-4AC3-A379-D442D837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FD158-3187-43FF-AED6-EBE07505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82B6F-FC49-44ED-ADB5-48573A1EF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3580F-78F0-42E8-B8AE-6846A4FC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A38C9-11BE-4A33-B0EE-F4963C729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7F62E-4A5F-496F-B581-8D79BE22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F61BF-9428-4CBB-9EB9-A3C5DDA6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303002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破路施工组织方案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确定施工范围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对施工区域进行实地勘察，明确施工的具体范围和界限。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了解现场环境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了解施工区域内的地形、地貌、地下管线、周边建筑物等环境因素，以便制定合理的施工计划。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确定交通组织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对施工区域周边的交通情况进行调查，制定合理的交通组织方案，确保施工期间交通顺畅。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确定施工顺序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根据现场勘查结果，合理安排各项施工任务的先后顺序，确保施工进度和质量。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制定施工进度计划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根据施工任务和工期要求，制定详细的施工进度计划，包括各阶段的时间节点、关键线路等。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制定安全保障措施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针对施工过程中可能出现的安全隐患，制定相应的安全保障措施，确保施工安全。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人员与设备组织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确定施工人员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根据施工计划和任务，合理安排施工人员，明确各岗位的职责和要求。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设备配置与调度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根据施工需要，合理配置各种施工设备，并制定相应的调度方案，确保设备使用效率。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根据破路工程需求，选择合适的破路设备，如挖掘机、破碎机、压路机等。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破路设备类型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确保所选设备性能良好，能够满足破路施工的工艺要求和工程进度。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根据工程规模和施工计划，制定合理的设备配套方案，以提高施工效率。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破路设备选择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清理施工现场，确定施工范围，准备好施工设备和材料。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按照设计要求进行破路作业，注意控制破路深度、宽度和坡度等参数。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破路作业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使用挖掘机等设备进行挖掘作业，将破碎的物料装载到运输车辆中。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挖掘与装载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将破碎物料运输到指定地点进行处置，确保符合环保要求。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破路施工流程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施工人员必须佩戴安全帽、防护眼镜、手套等个人防护装备。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对施工人员进行安全培训和教育，提高他们的安全意识和操作技能。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设置安全警示标志，确保施工现场安全有序。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对施工过程中产生的废弃物进行分类处理，可回收利用的废弃物需进行回收利用。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合理安排施工时间，避免夜间施工，降低噪音对周围居民的影响。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控制粉尘排放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采取喷雾降尘等措施，减少施工过程中产生的粉尘排放。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安排施工顺序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合理安排各专业队伍的施工顺序，确保工程顺利进行，同时避免交叉作业和冲突。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根据施工进度计划，制定资源调配计划，包括人力、材料、设备等资源的进场时间和数量。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制定施工进度计划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根据工程规模、工期要求、施工条件等因素，制定详细的施工进度计划，明确各阶段的任务、时间节点和完成标准。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通过定期检查、记录施工进度，及时发现进度偏差，分析原因并采取措施进行调整。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根据实际施工进度和计划进度的比较，适时调整施工计划，确保工程按期完成。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采取有效的控制措施，如加强现场管理、优化施工工艺等，提高施工效率，确保进度目标的实现。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https://d.book118.com/605230300244011043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2024-09-05T17:49:53.308</cp:lastPrinted>
  <dcterms:created xsi:type="dcterms:W3CDTF">2024-09-05T09:49:53Z</dcterms:created>
  <dcterms:modified xsi:type="dcterms:W3CDTF">2024-09-05T09:49:55Z</dcterms:modified>
</cp:coreProperties>
</file>