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F0B60-F214-4BBC-9676-84D91DBD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04BDE-1002-4312-9FC9-174B46A0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73D1D-9D5E-4A52-8E27-D5CFEE70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B7AA8-8747-4443-8F41-72425070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DBEB5-AEA8-4DBB-BF11-1F403550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881D2-B970-4107-9CFE-325794542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A7D4B-3214-4FB4-879D-B9CE36F5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997F9-47B9-414D-BF36-326303CE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741FC-A4DC-4018-848D-B9D410A1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26C8-B463-4B55-B2F2-62ADBD53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F0E0C-C524-4620-AD1F-6D284966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30333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火针治疗面肌痉挛的效果与案例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火针治疗面肌痉挛的未来发展与研究方向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火针治疗面肌痉挛的定义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火针是一种特殊的针灸工具，其针身较粗，针尖锋利，通过点燃酒精棉球加热针身，迅速刺入皮肤，达到治疗的效果。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火针治疗面肌痉挛是一种传统的中医疗法，通过使用火针刺激面部肌肉和神经，以达到缓解痉挛、减轻疼痛的目的。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中医理论认为，面肌痉挛多因风寒、经络受阻、气血不和等因素所致。火针通过刺激相应的穴位和经络，调和气血、温通经络，从而达到缓解痉挛、舒筋活络的作用。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现代医学研究表明，火针刺激可以调节神经系统的兴奋性，改善面部肌肉的血液循环，减轻炎症反应，从而缓解面肌痉挛的症状。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火针治疗面肌痉挛的原理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火针治疗面肌痉挛具有操作简便、见效快、疗程短等优势，能够显著改善患者的症状和生活质量。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与药物治疗相比，火针治疗副作用较小，安全性较高，且不易产生药物依赖性。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此外，火针治疗还能够激发人体的自愈能力，促进面部肌肉和神经的恢复，对于一些轻中度面肌痉挛患者，甚至可以达到根治的效果。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火针治疗面肌痉挛的优势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火针的长度也应根据治疗的需要选择，一般为2-4寸，不宜过长或过短，以免影响治疗效果。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火针的材质一般选用不锈钢或合金钢制成，以保证其耐用性和安全性。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536" r="155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火针的选择应根据患者的具体情况而定，一般选用粗细适宜、质地坚韧、针尖锋利的火针。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在使用火针治疗前，必须对火针进行严格的消毒，包括清洗、煮沸、酒精擦拭等步骤。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消毒时应注意火针的每一个部位都要消毒到位，尤其是针尖部分，以避免交叉感染和疾病传播。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消毒后的火针应保存在干燥、清洁的地方，避免再次污染。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火针的消毒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火针的操作方法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操作前应先对患者进行详细的检查和诊断，确定治疗的具体方案和操作步骤。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操作时应根据治疗的需要选择合适的穴位和深度，用火针快速刺入穴位，并迅速拔出。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在操作过程中应注意力度和角度的控制，避免损伤其他组织或引起不必要的疼痛。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火针治疗应选择正规的医疗机构和专业的医生进行操作，以确保治疗的安全和有效性。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治疗前应告知医生自己的身体状况和用药情况，以便医生更好地评估和治疗。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治疗期间应注意保持患处的清洁和干燥，避免感染和炎症的发生。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417" b="941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火针治疗的注意事项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火针治疗面肌痉挛的适应症与禁忌症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https://d.book118.com/605230333000011041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2024-09-01T09:11:15.246</cp:lastPrinted>
  <dcterms:created xsi:type="dcterms:W3CDTF">2024-09-01T01:11:15Z</dcterms:created>
  <dcterms:modified xsi:type="dcterms:W3CDTF">2024-09-01T01:11:17Z</dcterms:modified>
</cp:coreProperties>
</file>