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AE129-32A3-4050-896C-8DA7A2647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C05E1-66A1-4281-9351-947569D1B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D7B5F-9FC0-4072-890C-904871B29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DA44F-0BDB-45A1-A900-F1F6927E1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234C11-58A1-4BD2-ABE8-B35C07635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961FEA-98EF-4C5B-9AFC-7B7E80B8B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C54CC1-2E59-44CC-85C0-A31B931EE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8D09C-0682-4DF6-9B48-9266DE180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CC447-EF31-4337-B207-CD744E9B6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DC8B1-D170-4AD7-87EF-A63395F8D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4E559-2087-4035-8F77-92D6D3051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33232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供应链风险管理与成本控制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供应链成本控制策略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供应链风险评估与应对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信息技术在供应链风险管理中的应用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供应链风险管理概述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风险是指在特定环境下和特定时间内，由于各种不确定性因素导致实际结果与预期结果之间的差异，可能给供应链带来负面影响。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供应链风险可分为外部风险和内部风险。外部风险包括政治、经济、社会、技术等方面的风险；内部风险则涉及供应链各环节的运作和管理风险。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供应商可能因各种原因无法按时、按质、按量提供所需产品或服务，导致生产中断或成本增加。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库存过高可能导致资金占用和浪费，库存过低则可能影响生产和销售，造成缺货损失。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物流环节的问题可能导致运输延误、货物损坏或丢失，进而影响整个供应链的运作。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物流风险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市场需求波动可能导致销售不稳定，生产计划难以安排，造成资源浪费和成本增加。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市场需求风险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供应链中常见风险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供应链风险管理的目标是识别、评估和控制潜在风险，确保供应链的稳定性、连续性和经济性。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风险管理应遵循预防为主、全员参与、持续改进等原则，建立完善的风险管理机制和应对措施。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供应链成本控制策略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包括原材料、人工和制造费用等，与产品直接相关的成本。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如管理费用、销售费用等，与产品间接相关的成本。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包括运输、仓储、配送等费用，影响供应链整体成本的重要因素。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包括市场波动、汇率变动、政治风险等，可能对供应链成本产生重大影响。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成本构成及影响因素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目标成本管理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设定明确的成本目标，通过全员参与和持续改进实现目标。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价值工程分析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通过对产品或服务进行功能分析，寻求以最低的成本实现所需功能。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通过集中采购、长期合同、供应商合作等方式降低采购成本。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精益生产理念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减少浪费、提高效率，降低制造成本。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持续改进文化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建立持续改进的企业文化，鼓励员工不断寻求降低成本的机会。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成本数据库建立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建立成本数据库，对历史成本数据进行分析，为未来的成本控制提供决策支持。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标杆管理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向行业内的最佳实践学习，通过比较和借鉴实现成本优化。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通过技术创新、管理创新等方式，降低供应链成本。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持续改进与成本优化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供应链风险评估与应对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通过供应链流程图、历史数据分析、专家访谈等方式，全面识别供应链中潜在的各类风险。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运用定性和定量评估方法，对识别出的风险进行可能性、影响程度、发生频率等方面的评估，确定风险等级。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构建风险矩阵，将风险按照等级进行分类，为后续应对措施的制定提供依据。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缓解性措施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针对已发生的风险，制定缓解性措施，如启动应急计划、寻求替代供应商等，减轻风险带来的影响。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应急性措施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针对突发事件或极端情况，制定应急性措施，如启动紧急采购程序、调整生产计划等，确保供应链的稳定运行。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预防性措施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针对高风险环节，制定预防性措施，如加强供应商管理、优化库存策略等，降低风险发生的可能性。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针对性应对措施制定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https://d.book118.com/605233232010011100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2024-09-07T17:00:49.001</cp:lastPrinted>
  <dcterms:created xsi:type="dcterms:W3CDTF">2024-09-07T09:00:49Z</dcterms:created>
  <dcterms:modified xsi:type="dcterms:W3CDTF">2024-09-07T09:00:51Z</dcterms:modified>
</cp:coreProperties>
</file>