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73654-E469-4262-8D41-85CBC946F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C4F79-0F57-4D3C-8200-4D87E9E1E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DA705-A4DA-4310-923E-0D9D843F0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EECB2-FAA1-48DD-9181-54EAB31E7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4CE40A-A2AE-462F-B286-972F42B77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888429-7B10-4A01-B762-828EFBF32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14D59-617C-4EC2-A3AC-2C0BF67D6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523E0-7B91-4397-A95E-417732D76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368DA-FDF2-4960-BB56-A21F3B2BF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AD85C-CECD-4F65-B7B6-3528B56C9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2484A-570E-4BE4-8A52-87F7530EF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34021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预防性养护案例分享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预防性养护概述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案例一：道路预防性养护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案例二：桥梁预防性养护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案例三：隧道预防性养护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案例四：绿化植被预防性养护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案例五：建筑结构预防性养护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预防性养护概述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预防性养护是一种主动的、事前的养护方式，通过科学合理的措施，预防路面结构损坏和功能退化，延长道路使用寿命，降低道路维修成本。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随着交通量的增长和车辆行驶速度的提高，道路损坏速度加快，维修成本大幅增加。预防性养护可以显著降低道路维修成本，提高道路通行效率和安全性。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以路面状况和性能为基础，综合考虑道路使用需求、交通量、气候条件等因素，制定科学合理的预防性养护计划。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预防为主、防治结合、科学合理、经济可行。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预防性养护的策略与原则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预防性养护的流程与步骤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路面状况调查与分析→制定预防性养护计划→选择合适的养护措施→实施养护→效果评估与总结。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路面状况调查与分析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收集路面状况数据，进行路面损坏类型、程度和原因的分析。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制定预防性养护计划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根据路面状况调查与分析结果，制定科学合理的预防性养护计划。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选择合适的养护措施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根据预防性养护计划，选择合适的养护措施，如封缝、灌缝、微表处、薄层罩面等。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实施养护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按照选择的养护措施进行施工，确保施工质量。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效果评估与总结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对预防性养护效果进行评估，总结经验教训，优化预防性养护计划。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案例一：道路预防性养护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17" r="21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传统养护方式（即出现损坏后再进行修复）成本高、效率低，不能满足城市交通发展需求。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某城市主干道，由于长期承受车辆碾压和自然环境影响，路面出现裂缝、车辙等早期损坏现象。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道路状况恶化，影响行车安全和舒适度，增加车辆维修费用。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预防性养护措施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对路面进行定期检测，记录路面状况数据。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采用微表处理技术对裂缝和车辙进行填补，提高路面平整度。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在路肩和排水沟设置防水层，防止水分渗透对路基造成损害。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加强日常巡查，及时发现并处理潜在问题。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实施效果与收益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有效延长了道路使用寿命，减少了因路面损坏而产生的紧急维修费用。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降低了对环境的影响，实现了道路养护的绿色可持续发展。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路面状况明显改善，行车安全和舒适度提高。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提高了道路通行效率，为城市交通发展提供了有力保障。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案例二：桥梁预防性养护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某市一座重要桥梁，由于长期承受重载交通和自然环境的影响，出现了一定的结构损伤和老化现象。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桥梁管理部门决定采取预防性养护措施，以延长桥梁的使用寿命，确保交通的安全和顺畅。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预防性养护措施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定期检测与评估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建立定期检测和评估机制，对桥梁的结构状况进行全面了解，及时发现潜在的安全隐患。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结构加固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针对检测到的结构损伤，采取适当的加固措施，提高桥梁的承载能力和稳定性。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表面处理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对桥梁的表面进行涂装保护，防止锈蚀和腐蚀，保持结构的完整性。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排水系统维护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定期清理和疏通排水系统，防止积水对桥墩和桥面造成损害。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https://d.book118.com/605234021120011112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2024-09-18T15:38:17.688</cp:lastPrinted>
  <dcterms:created xsi:type="dcterms:W3CDTF">2024-09-18T07:38:17Z</dcterms:created>
  <dcterms:modified xsi:type="dcterms:W3CDTF">2024-09-18T07:38:19Z</dcterms:modified>
</cp:coreProperties>
</file>