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54469-EB5A-4A9D-B16E-FA4FAA180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24E09-E557-4D50-9752-B4AAB01B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3EF08-E867-4E72-B021-571AA29C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DC0F4-B00B-4A67-9455-4F8748F5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DD50F-E36A-42A3-A605-0133586A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BAEAE9-4AEC-4B35-B815-62C7AADB5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88965-46DD-4233-AB51-9E129EB1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4293E-0465-428B-A5B2-D649A25F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E2C88-9B57-4E00-8F5E-21B76C50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5400D-92D0-4860-9016-2B949C13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72568-0114-459D-A350-17F0FBC15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40013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2024一站式通信解决方案市场厂商评估报告：牛信云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牛信云产品与服务分析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技术创新与研发实力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客户案例与市场反馈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未来展望与投资价值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随着企业数字化转型的加速，一站式通信解决方案市场呈现出快速增长的态势。预计到2024年，市场规模将达到数十亿美元。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目前市场上已经有多家一站式通信解决方案的供应商，其中一些知名厂商占据了较大的市场份额。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企业对于一站式通信解决方案的需求日益增长，尤其是对于能够提供高效、稳定、安全服务的供应商。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2024年一站式通信解决方案市场概况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牛信云在市场上拥有较高的知名度和口碑，其产品和服务得到了众多企业的认可和推荐。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牛信云注重客户需求和市场变化，不断优化产品和服务，并通过与合作伙伴建立合作关系来扩大市场份额。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牛信云提供的一站式通信解决方案具有高度的集成性和灵活性，能够满足企业对于通信、协作和办公自动化的需求。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牛信云在市场中的定位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随着通信技术的不断发展，一站式通信解决方案将更加智能化、高效化和安全化。供应商需要不断投入研发，以保持市场竞争力。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企业对于一站式通信解决方案的需求日益多样化，供应商需要关注客户需求的变化，并不断推出符合市场需求的产品和服务。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市场竞争日益激烈，供应商需要不断提升产品和服务质量，并寻求与竞争对手的差异化发展。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牛信云产品与服务分析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牛信云产品线介绍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牛信云主要提供一站式通信解决方案，包括短信、语音、流量等产品。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牛信云的产品线还包括云呼叫中心、IM即时通讯等，满足企业不同场景的通信需求。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牛信云还提供API接口，支持企业定制化开发，实现更灵活的通信解决方案。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牛信云的核心产品与服务具有高效稳定的特点，能够保证企业通信的顺畅进行。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667" r="7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牛信云重视用户数据的安全与隐私保护，采用多重加密和安全措施，确保用户数据的安全可靠。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牛信云提供智能化的管理平台，支持多维度数据分析与监控，帮助企业实现通信资源的智能管理。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核心产品与服务特点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与竞品的差异化分析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与竞品相比，牛信云的产品线更加丰富，覆盖面更广，能够满足企业多样化的通信需求。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牛信云在服务方面更加注重用户体验，提供一对一专业服务，及时解决用户问题，提高用户满意度。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牛信云的技术创新能力较强，不断推出新的产品与服务，保持市场竞争力。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技术创新与研发实力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https://d.book118.com/605240013222011041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2024-09-02T07:02:38.500</cp:lastPrinted>
  <dcterms:created xsi:type="dcterms:W3CDTF">2024-09-01T23:02:38Z</dcterms:created>
  <dcterms:modified xsi:type="dcterms:W3CDTF">2024-09-01T23:02:40Z</dcterms:modified>
</cp:coreProperties>
</file>