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E6BC8-664F-48D7-831B-FB72CD503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DC47A-6D07-43F3-98B6-EC274CC10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88EE9-B769-490E-A45C-179D48666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96851-BC44-44F7-A855-18EB18473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7A450-8B78-4077-83DA-110CAF662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9A1018-D817-44EC-BFE1-952F927B9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A2661-661D-4B09-9913-F84AE0226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C0FC1-4008-4166-B922-34CD254BB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AE266-534D-4115-85FD-B007F7AEC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6B15C-D91A-4682-A5C5-2CAC6D6D6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BF51C-25B3-4C89-9594-B4E803377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40144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技术员季度工作总结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A246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下季度工作计划与目标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对公司或部门的建议与意见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对过去一个季度的技术工作进行全面的梳理和总结，展示所取得的成果和进步。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发现问题和不足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69" r="856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促进经验分享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通过反思和分析，发现工作中存在的问题和不足，为下一阶段的工作提供改进方向。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将工作中的经验和教训进行分享，促进团队成员之间的交流和学习。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引言 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对所负责的技术项目的进展情况进行汇报，包括项目目标、完成情况、遇到的问题及解决方案等。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技术项目完成情况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汇报在技术创新和研发方面所取得的成果，如新技术应用、专利申请、论文发表等。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阐述与团队成员之间的协作和沟通情况，包括协作方式、沟通效果及改进建议等。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分享个人在技术、团队协作、沟通能力等方面的成长和提升，以及未来的发展规划。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个人成长与能力提升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引言 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本季度工作完成情况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按计划完成了本季度内分配的所有项目开发和维护工作，包括新功能开发、bug修复、性能优化等。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项目开发与维护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对团队成员提交的代码进行了详细的审查和测试，确保了代码质量和程序稳定性。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代码审查与测试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根据项目需求，编写了相应的技术文档，包括系统架构图、API文档、使用手册等。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技术文档编写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计划内任务完成情况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计划外任务完成情况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紧急故障处理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在本季度内，成功处理了数次紧急故障，保证了系统的稳定性和可用性。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技术支持与培训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为团队成员提供了必要的技术支持和培训，帮助他们解决了在工作中遇到的问题。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新技术研究与应用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研究了新兴技术，并在项目中进行了尝试和应用，提高了开发效率和程序性能。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积极参与团队协作和沟通，与团队成员保持良好的合作关系，共同推进项目进展。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创新思维与解决方案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在工作中遇到问题时，能够积极思考并提出创新的解决方案，为团队带来了新的思路和方法。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高质量代码实现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在项目开发中，注重代码质量和程序性能，实现了高质量的代码编写和程序实现。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工作亮点与成绩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技术能力提升与成长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GPU加速计算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学习了GPU加速计算原理，通过CUDA编程实现了算法性能的优化。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深度学习算法掌握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通过参加在线课程和阅读相关论文，掌握了深度学习算法的原理和实现方法。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TensorFlow框架应用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使用TensorFlow框架实现了图像分类、自然语言处理等任务，积累了丰富的实践经验。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新技术学习与应用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复杂问题分析与定位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在面对复杂的技术问题时，能够快速分析问题、定位问题原因，并提出有效的解决方案。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多领域知识融合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通过不断学习和实践，能够将不同领域的知识融合起来，形成综合性的解决方案。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创新性思维培养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在解决问题时，注重创新性思维的培养，尝试从不同角度思考问题，寻找新的解决方案。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解决问题能力提高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有效沟通技巧掌握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通过参加沟通技巧培训和实践锻炼，掌握了有效的沟通技巧和方法，能够清晰表达自己的观点和想法。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跨部门合作能力增强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在与其他部门合作时，能够积极沟通、主动协调，确保项目的顺利进行。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积极参与团队讨论和协作，能够快速融入团队并发挥自己的作用。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https://d.book118.com/605240144333011114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2024-09-22T06:16:05.716</cp:lastPrinted>
  <dcterms:created xsi:type="dcterms:W3CDTF">2024-09-21T22:16:05Z</dcterms:created>
  <dcterms:modified xsi:type="dcterms:W3CDTF">2024-09-21T22:16:07Z</dcterms:modified>
</cp:coreProperties>
</file>