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12217-D037-4646-912C-7A1F3D93D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037E4-232F-485B-9B46-40828DD65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7B4C6-7069-45D4-A790-D54FD1BDC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AE7124-E32F-43C6-B36A-D946A7031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4267F0-DAE6-4321-9697-49B044BA9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1B1BF2-88C3-4843-8D9F-4EB0F4FE3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504E55-210D-4A1B-975D-EBEE590A9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4E53A-BA36-4370-B086-FD1C219F6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48343D-5BE1-4013-A113-5EFEF6267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AABEF-F84F-4687-B2CE-475FE70B2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F22CC-AC01-442F-B8BD-908B45B33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24100423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5001820" y="4668779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85953" y="5186675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870591" y="1606865"/>
            <a:ext cx="8489914" cy="22203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八年级上期历史专题复习四中华民族的抗日战争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抗日战争背景及原因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抗日民族统一战线建立与发展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正面战场与敌后战场协同作战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全民族抗战精神体现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抗日战争胜利意义及影响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知识拓展：相关历史事件和人物介绍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867037" y="1055664"/>
            <a:ext cx="9115425" cy="300037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1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69467" y="3476591"/>
            <a:ext cx="8460177" cy="2669937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抗日战争背景及原因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九一八事变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1931年9月18日，日本关东军在中国东北发动武装进攻，并迅速占领中国东北大部分地区，这一事件被称为“九一八事变”。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局部抗战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九一八事变后，中国军民在东北、华北等地区进行了艰苦的抵抗，形成了局部抗战的局面。其中，东北抗日联军等抗日武装力量在敌后进行了广泛的游击战争。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九一八事变与局部抗战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1937年7月7日，日本军队在北平附近进行军事演习时，借口一名士兵失踪，要求进入宛平县城搜查，遭到中国守军的拒绝。随后，日军炮轰宛平城，中国守军奋起抵抗，标志着中日战争全面爆发。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七七事变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七七事变后，中国政府发表《自卫抗战声明书》，宣布开始全面抗战。全国各阶层人民、各党派、团体和军队团结起来，共同抵抗日本侵略。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全面抗战爆发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七七事变与全面抗战爆发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国际形势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20世纪30年代，世界处于经济大危机和法西斯主义兴起的时期。日本为了摆脱经济困境和转移国内矛盾，走上了对外侵略扩张的道路。同时，英、美等西方国家采取绥靖政策，对日本的侵略行为采取姑息态度。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国内形势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九一八事变后，中国政府虽然宣布了抗战，但由于内部矛盾重重和准备不足等原因，未能组织起有效的抵抗。七七事变后，全国抗战的局面形成，但中国军队在装备、训练和指挥等方面存在诸多不足，面临着严峻的考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国内外形势分析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867037" y="1055664"/>
            <a:ext cx="9115425" cy="300037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1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69467" y="3476591"/>
            <a:ext cx="8460177" cy="2669937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抗日民族统一战线建立与发展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九一八事变后，中日民族矛盾逐渐上升为主要矛盾，抗日救亡运动日益高涨。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1935年12月，中共中央在陕北瓦窑堡召开了政治局扩大会议，提出了建立抗日民族统一战线的策略方针。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1936年12月，西安事变和平解决，标志着十年内战基本结束和抗日民族统一战线初步形成。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1937年7月7日，卢沟桥事变（又称七七事变）爆发，标志着中日战争全面爆发。9月22日，国民党中央通讯社发表《中共中央为公布国共合作宣言》。23日，蒋介石发表谈话，指出团结御侮的必要，事实上承认了中国共产党在全国的合法地位。国共合作宣言和蒋介石谈话的发表，标志着国共两党第二次合作的正式形成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国共合作与抗日民族统一战线形成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各大战区及主要战役介绍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战区划分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抗战时期，中国划分为若干战区，如第一战区（河北及鲁北地区）、第二战区（晋察绥地区）、第三战区（苏南、皖南及浙江地区）等。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主要战役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淞沪会战、太原会战、徐州会战、武汉会战等。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战役特点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以空间换时间，节节抵抗，消耗敌人有生力量；积极防御与主动进攻相结合。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政治上实行“三三制”原则，加强民主政权建设；经济上实行减租减息政策，发展生产；文化上实行抗日教育政策，提高群众民族意识和文化水平。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根据地建立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八路军、新四军深入敌后，放手发动群众，广泛开展了各种形式的抗日游击战争。如晋察冀、晋绥、晋冀鲁豫、山东、苏南、皖东等抗日根据地。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随着战争形势的发展变化，各根据地之间加强联系与配合，形成了犬牙交错的战略态势，为抗日战争的胜利奠定了坚实基础。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抗日根据地建设与发展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867037" y="1055664"/>
            <a:ext cx="9115425" cy="300037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1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69467" y="3476591"/>
            <a:ext cx="8460177" cy="2669937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正面战场与敌后战场协同作战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淞沪会战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1937年8月13日，中日双方在上海及周边地区展开激战，中国军队在装备和训练上处于劣势，但仍英勇抵抗，最终失利。此战役打破了日本“三个月灭亡中国”的狂妄计划。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太原会战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1937年9月至11月，中国军队在山西太原地区与日军展开激战。此战役中，中国军队利用忻口要隘与敌周旋，给日军以重大杀伤。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徐州会战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1938年1月至5月，中日双方在徐州地区进行大规模会战。中国军队在台儿庄取得大捷，但最终因日军增援而失利。此战役是抗日战争中正面战场的一次重大胜利。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正面战场重要战役回顾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敌后战场主要采取游击战争策略，包括地道战、地雷战、麻雀战等。这些策略有效地消耗了敌人的有生力量，破坏了敌人的交通运输和后方基地。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游击战争策略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在敌后战场，中国共产党领导人民建立了大小不等的抗日根据地，如晋察冀、晋绥、晋冀鲁豫等。这些根据地为游击战争提供了人力、物力和财力支持。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敌后抗日根据地建设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敌后战场在抗日战争中取得了显著成果，包括歼灭大量敌人、建立抗日民主政权、发展人民武装等。这些成果为抗日战争的胜利奠定了坚实基础。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敌后战场成果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敌后战场游击战争策略及成果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https://d.book118.com/605241004233011102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2024-09-11T15:47:37.103</cp:lastPrinted>
  <dcterms:created xsi:type="dcterms:W3CDTF">2024-09-11T07:47:37Z</dcterms:created>
  <dcterms:modified xsi:type="dcterms:W3CDTF">2024-09-11T07:47:39Z</dcterms:modified>
</cp:coreProperties>
</file>