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7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61D90-EBA5-4406-AD8F-1C55A1FD4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E6AFB-E5ED-4E74-BCEC-BB4ED4DAD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13831-DAA2-4EC0-B986-B44A55DA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9F786-E435-4A58-B8E7-0B64C1F5A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B30C8-5FC7-4A2A-AE08-021A8B96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E113F-B314-42FB-8662-DC264B2C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39511-8741-4B87-9789-87E4DD711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01D75-6536-4991-9831-017F4199A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C97F6-0C91-41D5-90A6-53F891459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95C2B-6D6D-4DC8-8133-56759B4D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94810-ED32-4215-BE1C-5B3AF1C9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754" r:id="rId2"/>
    <p:sldLayoutId id="2147506755" r:id="rId3"/>
    <p:sldLayoutId id="2147506756" r:id="rId4"/>
    <p:sldLayoutId id="2147506757" r:id="rId5"/>
    <p:sldLayoutId id="2147506758" r:id="rId6"/>
    <p:sldLayoutId id="2147506759" r:id="rId7"/>
    <p:sldLayoutId id="2147506760" r:id="rId8"/>
    <p:sldLayoutId id="2147506761" r:id="rId9"/>
    <p:sldLayoutId id="2147506762" r:id="rId10"/>
    <p:sldLayoutId id="21475067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411103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华为公司在线营销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华为在线营销的发展历程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华为在线营销的成功因素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华为在线营销的具体措施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华为在线营销的未来展望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华为在线营销的挑战与对策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华为在线营销的发展历程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起步阶段</a:t>
            </a:r>
            <a:endParaRPr lang="zh-CN" altLang="en-US"/>
          </a:p>
        </p:txBody>
      </p:sp>
      <p:sp>
        <p:nvSpPr>
          <p:cNvPr id="1048848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850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852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856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华为在线营销的起步阶段可以追溯到2000年左右，当时公司开始尝试在互联网上开展营销活动，主要是在一些主流的媒体平台上发布广告和宣传信息。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62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在起步阶段，华为的在线营销策略比较简单，主要是通过各种形式的广告来宣传公司的产品和服务，吸引潜在客户。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64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随着互联网技术的发展，华为开始尝试更多的在线营销手段，例如搜索引擎营销、社交媒体营销等，以提高品牌知名度和客户满意度。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66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在这个阶段，华为还注重对在线营销数据进行分析和挖掘，以更好地了解客户需求和市场趋势，为后续的营销策略制定提供数据支持。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68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成长阶段</a:t>
            </a:r>
            <a:endParaRPr lang="zh-CN" altLang="en-US"/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成熟阶段：在过去的几年中，华为公司的在线营销策略已经逐渐成熟。公司开始更加注重数据分析和用户行为研究，并利用各种在线营销手段来提高品牌知名度和销售额。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起步阶段：华为公司在线营销的起步可以追溯到2000年代初，当时公司开始尝试在互联网上开展营销活动，主要是在各大门户网站上投放广告。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探索阶段：随着互联网技术的不断发展，华为公司开始更加深入地探索在线营销的潜力和机会。在这个阶段，公司开始建立自己的官方网站，并尝试通过社交媒体平台进行营销活动。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未来展望：随着互联网技术的不断发展和消费者行为的不断变化，华为公司将继续探索和创新在线营销策略，以保持其在市场上的领先地位。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成熟阶段</a:t>
            </a:r>
            <a:endParaRPr lang="zh-CN" altLang="en-US"/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在这个阶段，华为开始加强与社交媒体平台的合作，利用微博、微信等平台进行品牌推广和营销活动。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华为在线营销的成熟阶段始于2010年左右，当时公司开始全面推进数字化转型战略，在线营销成为其中的重要组成部分。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同时，华为还注重线上线下的整合，通过线下活动与线上营销相互配合，提升品牌知名度和销售额。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华为在线营销的成熟阶段还表现在数据分析和精准营销方面，通过大数据分析用户需求和行为，实现精准推送和个性化服务。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创新阶段</a:t>
            </a:r>
            <a:endParaRPr lang="zh-CN" altLang="en-US"/>
          </a:p>
        </p:txBody>
      </p:sp>
      <p:sp>
        <p:nvSpPr>
          <p:cNvPr id="104902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华为在线营销的发展历程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创新成果：成为全球领先的数字化营销企业之一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创新点：从传统营销向数字化营销转型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创新阶段：2010年至今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华为在线营销的成功因素</a:t>
            </a:r>
            <a:endParaRPr lang="zh-CN" altLang="en-US"/>
          </a:p>
        </p:txBody>
      </p:sp>
      <p:sp>
        <p:nvSpPr>
          <p:cNvPr id="104909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强大的品牌影响力</a:t>
            </a:r>
            <a:endParaRPr lang="zh-CN" altLang="en-US"/>
          </a:p>
        </p:txBody>
      </p:sp>
      <p:sp>
        <p:nvSpPr>
          <p:cNvPr id="104912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华为作为全球领先的ICT解决方案供应商，拥有广泛的品牌知名度和美誉度。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华为通过持续的技术创新和产品升级，不断巩固和提升品牌价值。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华为在市场营销方面投入巨资，通过广告、公关、渠道等多种方式提升品牌影响力。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华为在服务方面也表现出色，为用户提供优质、高效的技术支持和售后服务，赢得了用户的信任和忠诚。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精准的目标用户定位</a:t>
            </a:r>
            <a:endParaRPr lang="zh-CN" altLang="en-US"/>
          </a:p>
        </p:txBody>
      </p:sp>
      <p:sp>
        <p:nvSpPr>
          <p:cNvPr id="104916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与用户建立长期互动关系，提高用户忠诚度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不断优化用户数据库，提高数据质量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针对不同用户群体制定精准的营销策略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深入了解用户需求和行为特征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多元化的营销策略</a:t>
            </a:r>
            <a:endParaRPr lang="zh-CN" altLang="en-US"/>
          </a:p>
        </p:txBody>
      </p:sp>
      <p:sp>
        <p:nvSpPr>
          <p:cNvPr id="104922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社交媒体营销：利用微博、微信等社交媒体平台进行品牌推广和产品营销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内容营销：通过创作高质量的内容吸引潜在客户，提高品牌知名度和用户粘性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搜索引擎营销：利用搜索引擎优化技术提高网站排名，增加曝光率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联盟营销：与其他企业合作，通过互相推广实现共赢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高效的内容运营</a:t>
            </a:r>
            <a:endParaRPr lang="zh-CN" altLang="en-US"/>
          </a:p>
        </p:txBody>
      </p:sp>
      <p:sp>
        <p:nvSpPr>
          <p:cNvPr id="10492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内容频率：保持定期更新，提高用户粘性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内容质量：提供有价值、专业、有趣的内容，吸引目标受众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内容分发：利用多渠道进行内容推广，扩大覆盖面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数据分析：对内容运营数据进行跟踪分析，不断优化内容策略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华为在线营销的具体措施</a:t>
            </a:r>
            <a:endParaRPr lang="zh-CN" altLang="en-US"/>
          </a:p>
        </p:txBody>
      </p:sp>
      <p:sp>
        <p:nvSpPr>
          <p:cNvPr id="104933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https://d.book118.com/605241110313011111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华为公司在线营销</vt:lpstr>
      <vt:lpstr>目录</vt:lpstr>
      <vt:lpstr>华为在线营销的发展历程</vt:lpstr>
      <vt:lpstr>起步阶段</vt:lpstr>
      <vt:lpstr>成长阶段</vt:lpstr>
      <vt:lpstr>成熟阶段</vt:lpstr>
      <vt:lpstr>创新阶段</vt:lpstr>
      <vt:lpstr>华为在线营销的成功因素</vt:lpstr>
      <vt:lpstr>强大的品牌影响力</vt:lpstr>
      <vt:lpstr>精准的目标用户定位</vt:lpstr>
      <vt:lpstr>多元化的营销策略</vt:lpstr>
      <vt:lpstr>高效的内容运营</vt:lpstr>
      <vt:lpstr>华为在线营销的具体措施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2024-09-17T19:13:02.428</cp:lastPrinted>
  <dcterms:created xsi:type="dcterms:W3CDTF">2024-09-17T11:13:02Z</dcterms:created>
  <dcterms:modified xsi:type="dcterms:W3CDTF">2024-09-17T11:13:04Z</dcterms:modified>
</cp:coreProperties>
</file>