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4109B-B828-4D5E-9AAF-3FC7C00CA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41344-04D9-4E7C-AD30-ABDCB5030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43253-5420-42D8-A0AD-0A3B5A5FC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58F2F-CFF3-4BB2-A512-7D6331767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6D114-E4A8-498B-86AC-C725CA49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043F4-63F5-44F0-B132-12524F3A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55AFC-3EA0-43C3-B1C4-1BCBA64A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8E9EF-3732-48EC-B2A0-37C88BD09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902D1-A4B9-47B9-9B90-BC6C953F2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DCA1C-249F-4027-BF8E-32F69E8B7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6A3AF-0C5F-4589-A172-8B04C1640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4204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护理论文交流PPT大纲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护理论文是护理学科领域的研究成果，以科学的方法和严谨的逻辑进行阐述，旨在推动护理学科的发展和进步。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护理论文是护理学科知识体系的重要组成部分，对于提高护理服务质量、促进护理学科发展、推动护理科研进步具有重要意义。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11" r="891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随着社会发展和医学进步，人们对护理服务的需求日益增长，同时对护理服务质量的要求也越来越高。因此，开展护理论文研究对于满足社会需求、提高护理服务质量具有重要意义。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通过护理论文研究，可以深入探讨护理实践中的问题，提出解决方案，为临床护理提供科学依据；同时，护理论文研究也有助于提高护理学科的学术水平和国际影响力。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本研究的目的是通过深入探讨护理论文研究的方法和技巧，提高研究质量，为后续的护理科研提供有益的借鉴和参考。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如何提高护理论文研究的质量？如何使研究成果更好地服务于临床护理实践？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介绍国内护理领域的研究进展、主要研究成果和研究方向。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介绍国外护理领域的研究进展、主要研究成果和研究方向，以及与国内研究的差异和特点。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现有研究的不足之处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综述现有研究的不足和缺陷，如研究方法、样本量、研究角度等方面的问题。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分析现有研究的局限性和挑战，以及需要改进和完善的方向。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介绍本研究的创新点和独特之处，如研究方法、研究角度、样本量等方面的创新。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阐述本研究对护理领域的贡献和意义，以及对未来研究的启示和影响。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本研究的创新点与贡献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描述研究设计的类型，如观察法、实验法、调查法等。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说明研究设计的目的、方法和实施过程，包括研究对象的选择、实验或观察的条件和程序等。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描述数据收集和分析的方法，包括使用的工具、技术和流程。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说明数据收集的来源、方法和过程，以及数据分析的方法、工具和技术，包括统计学方法等。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https://d.book118.com/605242043312011044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2024-09-07T09:48:38.281</cp:lastPrinted>
  <dcterms:created xsi:type="dcterms:W3CDTF">2024-09-07T01:48:38Z</dcterms:created>
  <dcterms:modified xsi:type="dcterms:W3CDTF">2024-09-07T01:48:40Z</dcterms:modified>
</cp:coreProperties>
</file>