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70289-9D8C-4B77-BD52-3C79B511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BCA62-977B-47BA-AD4B-1BC37255B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4C537-55AC-4DEB-90F2-D369F277C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0AEDB-C4AD-4E9F-B361-AED70C1C5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7C6D59-D935-42AA-9C98-A4F8021D2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0300F-1721-4054-9097-959F0188F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EFDF2-B2CE-4FF0-9F7B-554479443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5454B-04FE-480F-A887-354246AC9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3AB9C-6D08-4ADE-A580-649F50B0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87ED5-5863-4513-AFCB-8A0DCB9E7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177E3-7946-4854-8FDA-E776D7CA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42321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颅内动脉瘤治疗的优缺点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颅内动脉瘤治疗的注意事项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颅内动脉瘤治疗的成功案例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颅内动脉瘤治疗的未来展望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81" r="237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颅内动脉瘤是指颅内动脉壁上的异常膨出，通常呈囊状或梭形。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根据形态、部位和病因，颅内动脉瘤可分为多种类型，如囊状、梭形、夹层等。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颅内动脉瘤的病因较为复杂，主要包括遗传因素、动脉粥样硬化、高血压、吸烟、酗酒等。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颅内动脉瘤的形成和发展涉及多种生物学机制，如内皮细胞损伤、血流动力学改变等。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颅内动脉瘤的典型表现包括头痛、恶心、呕吐、眼睑下垂等，严重时可出现意识障碍、偏瘫等症状。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颅内动脉瘤的诊断主要依靠影像学检查，如CTA、MRA和DSA等，可帮助医生了解动脉瘤的大小、形态和位置。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药物治疗主要用于控制颅内动脉瘤破裂引起的颅内压增高和出血，以及缓解动脉瘤引起的疼痛和痉挛等症状。常用的药物包括甘露醇、速尿、尼莫地平等。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药物治疗的优点在于操作简便，对患者的创伤小，适用于病情较轻、不能耐受手术或高龄患者等。但药物治疗不能根治颅内动脉瘤，需长期用药，且疗效不稳定。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介入治疗是指在血管内使用弹簧圈、球囊、支架等器械，对颅内动脉瘤进行栓塞或夹闭的一种治疗方法。介入治疗的优点在于创伤小、恢复快、对脑组织损伤小等。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介入治疗适用于颅内动脉瘤破裂出血的紧急处理，以及未破裂的中小型动脉瘤。但介入治疗对大型或复杂型动脉瘤的治疗效果不佳，且存在复发和并发症的风险。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14" r="62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06" r="20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手术治疗是颅内动脉瘤最直接的治疗方法，包括开颅夹闭和血管内治疗两种方式。开颅夹闭适用于大型、巨大型动脉瘤和夹层动脉瘤；血管内治疗适用于中小型动脉瘤和部分复杂型动脉瘤。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手术治疗的优点在于可以根治颅内动脉瘤，但创伤较大，手术风险较高，尤其对于高龄、身体虚弱的患者来说，手术耐受性较差。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颅内动脉瘤治疗的优缺点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https://d.book118.com/605242321000011041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2024-09-01T09:12:08.194</cp:lastPrinted>
  <dcterms:created xsi:type="dcterms:W3CDTF">2024-09-01T01:12:08Z</dcterms:created>
  <dcterms:modified xsi:type="dcterms:W3CDTF">2024-09-01T01:12:09Z</dcterms:modified>
</cp:coreProperties>
</file>