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625F9-2748-48CC-8740-0661FB7AB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5F27C-5FD4-445C-8AA5-DDB6CD6A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22959-C72A-498A-8AAF-6431DA18A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2645E-ADC9-43F6-8834-9BC29CF3B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B333A-AFDD-4052-85E1-156DE730B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63AC1-811B-4745-AF21-402D8B8D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20D4C-7219-4AEC-AB41-3B688E20E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8B0A2-5C80-4C58-B782-1E2399CA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63008-9459-4116-949C-BFAFBF564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82AD6-0AEB-46EC-AC61-028EEE3F6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A0B9C-92BF-47A0-ACBA-A17659C0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43214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新生儿护理PPT课件模板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新生儿疾病预防与治疗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新生儿体重一般在2.5-4.0公斤之间，平均为3.3公斤左右。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新生儿头围和胸围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新生儿头围一般在33-35厘米之间，平均为34厘米左右；胸围一般在32-33厘米之间，平均为32.5厘米左右。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新生儿呼吸和心率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新生儿呼吸频率一般在每分钟40-60次之间，平均为45次左右；心率一般在每分钟120-160次之间，平均为140次左右。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新生儿身长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新生儿身长一般在47-53厘米之间，平均为50厘米左右。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新生儿最好母乳喂养，母乳含有丰富的营养物质和免疫物质，有助于新生儿的生长发育和免疫保护。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如果无法母乳喂养，可以选择适合新生儿的配方奶进行人工喂养，注意奶量和喂养时间间隔。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母乳喂养时应该选择舒适的姿势，将宝宝的头和身体紧密贴合，保持宝宝的头和身体的直线。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新生儿需要充足的睡眠时间，每天大约需要16-20小时的睡眠，要保证睡眠环境的安静和舒适。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新生儿皮肤娇嫩，需要定期洗澡，一般每天一次，注意水温不宜过高，控制在37℃左右。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新生儿脐带需要定期消毒，保持干燥和清洁，一般一周左右会自然脱落。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新生儿皮肤娇嫩，需要选择柔软、舒适、透气的衣服和尿布，注意勤换尿布，保持皮肤干燥和清洁。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衣物选择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新生儿黄疸是由于新生儿体内胆红素代谢异常引起的，通常表现为皮肤、巩膜和黏膜黄染。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新生儿黄疸分为生理性和病理性两类。生理性黄疸通常在出生后2-3天出现，持续约1周，程度较轻，不需特殊处理。病理性黄疸需要及时就医，采取光照疗法、药物治疗等措施。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新生儿脐带是连接胎儿和母体的通道，出生后需要特别护理，以预防感染和出血。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在脐带脱落前，家长应每天用碘伏消毒脐带及其周围皮肤，保持局部干燥清洁。避免过度摩擦或拉扯脐带，发现异常出血或红肿及时就医。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新生儿脐带护理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新生儿红臀是由于尿液和粪便长时间刺激皮肤引起的，表现为臀部皮肤红肿、疼痛。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预防红臀的关键是保持臀部皮肤清洁干燥，及时更换尿布湿，使用吸水性好的尿布。轻度红臀可用护臀霜涂抹，严重时应就医治疗。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新生儿红臀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新生儿吐奶是常见的现象，主要是由于胃呈水平位置和食管下端括约肌松弛所致。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喂奶后应将宝宝竖直抱起，轻轻拍背排出胃内空气。选择合适的奶嘴和喂奶姿势，避免宝宝吸入过多空气。如果吐奶严重或伴随其他症状应及时就医检查。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新生儿吐奶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新生儿疾病预防与治疗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https://d.book118.com/605243214342011111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2024-09-18T01:22:16.809</cp:lastPrinted>
  <dcterms:created xsi:type="dcterms:W3CDTF">2024-09-17T17:22:16Z</dcterms:created>
  <dcterms:modified xsi:type="dcterms:W3CDTF">2024-09-17T17:22:18Z</dcterms:modified>
</cp:coreProperties>
</file>