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7B5488-2011-43B3-8DA9-10B1AB543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C9039A-86DC-45F4-AF06-8D5C376BA5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E1678C-29F4-4F68-9AC8-91D2C6FAE2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4A8EE42-C011-4883-BC1D-3257BB79BF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62F6AF-76DC-4189-9D22-9B8198430D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3EACE8-7770-4B1E-8EBB-7F2D2D2537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008C7B-938B-4018-B40E-A72AE70969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21F827-D5B0-4F67-9D4B-F8A009824A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714A78-D701-4088-9F66-947B402C53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15EA2C-316D-4EB5-83AA-75A536880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D05B65-66AF-4FCE-AAAD-3A2B3B303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30002201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支气管动脉栓塞咯血护理查房</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支气管动脉栓塞咯血概述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支气管动脉栓塞咯血治疗</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支气管动脉栓塞咯血护理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支气管动脉栓塞咯血并发症及处理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支气管动脉栓塞咯血患者教育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支气管动脉栓塞咯血概述</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136" r="2713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481" r="324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支气管动脉栓塞咯血是指因支气管动脉受损或阻塞导致血液从支气管中流出的一种症状。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咯血、咳嗽、呼吸困难、胸痛等。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 r="1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支气管动脉栓塞咯血可由多种原因引起，如支气管扩张、肺癌、肺结核等。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当支气管动脉受损或阻塞时，血液无法正常流动，导致局部缺血、缺氧，引发炎症反应和组织坏死，最终导致咯血。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病理生理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通过临床表现、影像学检查（如X线、CT等）和实验室检查（如血常规、凝血功能等）进行诊断。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需与其他引起咯血的原因进行鉴别，如肺炎、肺结核、肺癌等。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鉴别诊断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诊断与鉴别诊断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支气管动脉栓塞咯血治疗</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使用止血药物如氨甲环酸、酚磺乙胺等，可有效控制咯血症状。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止血药物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抗炎药物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镇静药物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000" r="1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对于由感染引起的咯血，应使用抗炎药物如抗生素、糖皮质激素等，以减轻炎症反应。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对于咯血引起的焦虑和紧张，可适当使用镇静药物如地西泮等，以缓解患者情绪。</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支气管动脉栓塞术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通过介入手段栓塞引起咯血的支气管动脉，可有效控制出血。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支气管镜下治疗</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在支气管镜下对出血部位进行止血、烧灼、冷冻等治疗，可快速控制出血。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手术治疗</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对于严重的咯血，且其他治疗方法无效时，可考虑手术治疗。</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支持治疗</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对于大量咯血的患者，应给予输血、补液等支持治疗，以维持生命体征稳定。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其他治疗方式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支气管动脉栓塞咯血护理</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https://d.book118.com/605300022012011042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2024-09-03T00:10:46.014</cp:lastPrinted>
  <dcterms:created xsi:type="dcterms:W3CDTF">2024-09-02T16:10:46Z</dcterms:created>
  <dcterms:modified xsi:type="dcterms:W3CDTF">2024-09-02T16:10:48Z</dcterms:modified>
</cp:coreProperties>
</file>