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09" r:id="rId22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tags" Target="tags/tag1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54D69652-BF4F-45FD-92DA-69F490FC4156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05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6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08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1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4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5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7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5DB05F-777C-4D53-8F05-E351827CA5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F515CE-D8AC-435E-B2D1-3BDF97847B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301142-30BD-4CE4-A4C5-D3D131D492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0C7DAF-CE73-431D-AC0E-65561FD9F2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CFE5A1C-D7C1-4FEB-818E-AD8D97A0D0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CFF26B2-0B04-4DCE-8A31-06555E9EAC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B5ED229-70F6-46ED-AF9B-67BEABEC38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33547D-6F98-4D1F-9F21-E712161DA6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4E42E3-DDF7-4451-9FD6-942D901AC8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DAC395-488C-4A89-8F48-015E9D8ACE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BA17C7-1741-4855-883C-D0AB9D2D1C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8A2F137-0A0A-41AB-8086-2ADBCDFCA8A1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53B79F48-F7E9-4AFE-AFD4-F2597121560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53002340130111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21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销售团队整体绩效提升的方法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80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现状分析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目标设定与分解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团队激励机制建设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团队能力提升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沟通协作优化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第一章 现状分析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9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销售团队绩效现状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销售团队绩效现状的关键指标包括团队销售目标达成率、个人销售业绩表现以及团队合作氛围分析。这些数据对于评估团队整体绩效至关重要。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绩效提升的必要性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市场竞争加剧，必须提升团队绩效以保持竞争优势。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竞争激烈市场背景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公司的发展需要依赖于销售团队的高效运作和业绩提升。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公司发展需求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个人激励机制不足会影响团队成员的积极性和工作效率。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个人激励机制不足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绩效提升的挑战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缺乏有效的激励机制会影响团队成员的绩效表现。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缺乏有效的激励机制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个人能力不足会导致团队整体绩效下降。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个人能力不足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沟通协作不畅会影响团队合作和任务完成效率。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沟通协作不畅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成功案例研究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A </a:t>
            </a: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公司通过激励机制和培训提升了团队绩效。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A </a:t>
            </a: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公司销售团队成功案例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B </a:t>
            </a: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公司通过团队建设和目标管理取得了绩效提升。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B </a:t>
            </a: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公司团队绩效提升实践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C </a:t>
            </a: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公司的团队合作模式对绩效提升起到了关键作用。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C </a:t>
            </a: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公司团队合作模式分析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1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目标设定与分解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9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5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设定销售目标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在销售团队整体绩效提升过程中，设定明确的年度销售额目标、个人销售目标以及</a:t>
            </a:r>
            <a:r>
              <a:rPr lang="en-US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KPI</a:t>
            </a: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指标至关重要。这些目标的设定将直接影响团队成员的工作重点和努力方向。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目标分解与任务分配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9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季度</a:t>
            </a: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/</a:t>
            </a: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月度目标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拆分年度目标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个人任务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分解团队目标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个人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制定成长计划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7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8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量化任务达成方式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制定衡量标准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1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目标考核评估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达成评估指标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4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任务细化与量化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7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8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设定时间节点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具体任务完成时间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3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0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目标跟踪与调整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1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目标追踪方式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设定跟踪机制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4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实时可视化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团队目标监控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7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任务重新安排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及时调整目标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0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1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目标设定与分解是销售团队整体绩效提升的关键步骤，通过明确的目标设定、任务分解，细化量化任务，并实时跟踪调整，能够有效提高团队成员的工作效率和达成目标的可能性。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2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团队激励机制建设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4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3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5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绩效考核制度设计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6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明确工作目标和绩效标准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设定绩效评估标准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9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持续优化工作流程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建立绩效改善机制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2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建立奖励激励机制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确定绩效奖励机制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激励方案制定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制定团队目标奖励方案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确定团队奖励计划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个人绩效奖励标准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设定个人奖励条件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激励团队竞争意识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建立竞赛奖励机制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5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落实奖励机制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发放奖励及时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确保奖励公正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8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激发团队潜力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挖掘员工潜能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培养团队凝聚力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1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激励方案执行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4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5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激励方案宣传推广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利用内部平台宣传奖励政策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激励团队积极性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https://d.book118.com/605300234013011130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115</Paragraphs>
  <Slides>18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6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销售团队整体绩效提升的方法</vt:lpstr>
      <vt:lpstr>目录</vt:lpstr>
      <vt:lpstr>第一章 现状分析</vt:lpstr>
      <vt:lpstr> </vt:lpstr>
      <vt:lpstr>绩效提升的必要性</vt:lpstr>
      <vt:lpstr>绩效提升的挑战</vt:lpstr>
      <vt:lpstr>成功案例研究</vt:lpstr>
      <vt:lpstr>第2章 目标设定与分解</vt:lpstr>
      <vt:lpstr> </vt:lpstr>
      <vt:lpstr>目标分解与任务分配</vt:lpstr>
      <vt:lpstr>任务细化与量化</vt:lpstr>
      <vt:lpstr>目标跟踪与调整</vt:lpstr>
      <vt:lpstr>总结</vt:lpstr>
      <vt:lpstr>第3章 团队激励机制建设</vt:lpstr>
      <vt:lpstr>绩效考核制度设计</vt:lpstr>
      <vt:lpstr>激励方案制定</vt:lpstr>
      <vt:lpstr>激励方案执行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2024-09-29T14:28:08.587</cp:lastPrinted>
  <dcterms:created xsi:type="dcterms:W3CDTF">2024-09-29T06:28:08Z</dcterms:created>
  <dcterms:modified xsi:type="dcterms:W3CDTF">2024-09-29T06:28:10Z</dcterms:modified>
</cp:coreProperties>
</file>