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ECB671-5D5D-446A-BAF7-722DB8D4C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A4AFB1-B219-4794-84ED-9E928E1F5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79F9B9-85CA-4B74-8CAF-C94FF2563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F86BE1-3988-4AF9-BB4C-D40C42C81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0EFEE0-905F-4AB2-B1F4-4C1A6A2A9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175DE7-43F7-4281-9860-9307AB6DB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34A72D-B0F9-4C2F-8B4B-A33460713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096FE7-F87C-43D4-A620-0CE8C259B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D23F1A-FC14-4352-B1EF-E187AFA85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065D76-63DB-49ED-AEF3-8D95AFCD7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D440A5-DD3A-4684-8C2C-2545B3840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301220031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交通安全与文化旅游的结合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交通安全在文化旅游中的重要性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文化旅游对交通安全的影响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交通安全与文化旅游的结合实践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案例分析：成功结合交通安全与文化旅游的实践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保障游客在旅行过程中的安全是文化旅游的首要任务，而交通安全则是其中不可忽视的一部分。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交通安全是文化旅游的基础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通过文化旅游活动，游客可以更加直观地了解到交通安全的重要性，从而提高自身的安全意识。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文化旅游促进交通安全意识提升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二者在保障游客安全、提升旅游品质等方面具有共同目标，因此可以相互促进，共同发展。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交通安全与文化旅游相互促进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交通安全是文化旅游的重要保障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在旅游过程中，游客需要乘坐各种交通工具，如汽车、火车、飞机等，因此交通安全对于保障游客的生命财产安全至关重要。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9417" r="941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文化旅游对交通安全提出更高要求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随着文化旅游的不断发展，游客对于旅游体验的要求也越来越高，其中就包括对于交通安全的更高期望。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交通安全与文化旅游相互促进的案例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例如，一些旅游目的地通过加强交通安全宣传和教育，提高了游客的安全意识，进而提升了旅游品质。同时，一些文化旅游活动也通过寓教于乐的方式，向游客传递了交通安全知识。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交通安全与文化旅游的关系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交通安全在文化旅游中的重要性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375" r="83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在旅游过程中，游客需要经常乘坐交通工具，因此交通安全直接关系到游客的人身安全。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交通安全是游客安全的基础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交通事故是游客在旅游过程中面临的主要风险之一，一旦发生事故，往往会给游客带来严重的人身伤害和财产损失。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交通事故对游客安全构成威胁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通过加强交通安全管理、提高驾驶员素质、完善交通设施等措施，可以有效降低交通事故的发生率，保障游客的安全。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交通安全措施能够降低事故风险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保障游客安全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维护旅游目的地形象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通过加强交通安全管理、提高交通服务质量等措施，可以提升旅游目的地的形象，吸引更多游客前来旅游。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交通安全措施能够提升旅游目的地形象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旅游目的地的交通安全状况直接影响到游客对目的地的印象和评价，如果交通事故频发，将会给目的地形象带来负面影响。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交通安全关系到旅游目的地的形象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作为旅游服务的重要组成部分，交通安全的保障能够提高游客对旅游服务质量的满意度。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交通安全是旅游服务质量的重要组成部分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交通安全是旅游业可持续发展的基础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旅游业的发展需要建立在安全的基础上，只有保障游客的安全，才能赢得游客的信任和支持，进而实现旅游业的可持续发展。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交通事故对旅游业发展构成威胁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交通事故不仅会给游客带来伤害和损失，也会对旅游业的发展带来负面影响，如影响游客数量和旅游收入等。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交通安全措施能够促进旅游业可持续发展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通过加强交通安全管理、提高交通服务质量、完善交通设施等措施，可以降低交通事故的发生率，提高游客的安全感和满意度，进而促进旅游业的可持续发展。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促进旅游业可持续发展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文化旅游对交通安全的影响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698" b="6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200" b="1020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882" b="1188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游客行为对交通安全的影响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游客不遵守交通规则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在旅游过程中，游客可能会因为不熟悉当地交通规则或疏忽大意而违反交通规则，如闯红灯、横穿马路等，从而增加交通事故的风险。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游客疲劳驾驶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长时间的驾驶和游览可能会导致游客疲劳，疲劳驾驶是引发交通事故的重要因素之一。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游客酒后驾车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在旅游过程中，游客可能会参加一些酒宴或庆祝活动，饮酒后驾车会严重影响驾驶安全。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旅游车辆安全性能不足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一些旅游车辆可能存在安全性能不足的问题，如刹车失灵、轮胎磨损等，这些问题都可能导致交通事故的发生。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旅游车辆超载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为了降低成本，一些旅游车辆可能会超载运行，超载会增加车辆的负荷，降低车辆的稳定性和制动性能，从而增加交通事故的风险。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旅游车辆驾驶员素质参差不齐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旅游车辆驾驶员的素质直接影响交通安全，一些驾驶员可能存在驾驶技能不足、安全意识淡薄等问题，这些问题都可能导致交通事故的发生。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旅游交通工具对交通安全的影响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https://d.book118.com/605301220031011102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2024-09-10T23:04:22.783</cp:lastPrinted>
  <dcterms:created xsi:type="dcterms:W3CDTF">2024-09-10T15:04:22Z</dcterms:created>
  <dcterms:modified xsi:type="dcterms:W3CDTF">2024-09-10T15:04:24Z</dcterms:modified>
</cp:coreProperties>
</file>