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01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18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4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image" Target="../media/image1.png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image" Target="../media/image2.png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9532D2-1FC2-48CD-ACEB-03A5192F1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23977D-911A-49C1-8AD2-31C33275E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4B0020-9ADC-4731-87CF-B6CB7E6A4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4B0A4C-B939-40FB-B984-16B14D507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6453D5-194E-4046-9B34-63B2CE9B8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182BCD-8132-4CA3-BA95-215C095EC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0D13B2-392E-4D74-9674-D287DA691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5F26D4-706B-44A3-A32E-CFCB1BFF7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82DB85-CD3F-414F-A2CF-891ED5C13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3A771-FC0D-49E6-8AA3-AF6A63E44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94ED8D-A889-43FB-95B6-A184DA63C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>
            <a:avLst/>
          </a:prstGeom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711616" y="872960"/>
            <a:ext cx="4831872" cy="5112079"/>
          </a:xfrm>
          <a:prstGeom prst="rect">
            <a:avLst/>
          </a:prstGeom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>
            <a:avLst/>
          </a:prstGeom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blurRad="177800" dist="88900" dir="2700000" algn="tl" rotWithShape="0">
              <a:schemeClr val="accent4">
                <a:alpha val="40000"/>
              </a:schemeClr>
            </a:outerShdw>
          </a:effectLst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1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0" i="0" u="none" strike="noStrike" kern="1200" cap="none" spc="0" normalizeH="0" baseline="0" noProof="1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59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>
            <a:avLst/>
          </a:prstGeom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11600" b="0" i="0" u="none" strike="noStrike" kern="1200" cap="none" spc="0" normalizeH="0" baseline="0" noProof="1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4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>
            <a:avLst/>
          </a:prstGeom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711616" y="872960"/>
            <a:ext cx="4831872" cy="5112079"/>
          </a:xfrm>
          <a:prstGeom prst="rect">
            <a:avLst/>
          </a:prstGeom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blurRad="177800" dist="88900" dir="2700000" algn="tl" rotWithShape="0">
              <a:schemeClr val="accent4">
                <a:alpha val="40000"/>
              </a:schemeClr>
            </a:outerShdw>
          </a:effectLst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1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>
            <a:avLst/>
          </a:prstGeom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tags" Target="../tags/tag78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008" r:id="rId2"/>
    <p:sldLayoutId id="2147489009" r:id="rId3"/>
    <p:sldLayoutId id="2147489010" r:id="rId4"/>
    <p:sldLayoutId id="2147489011" r:id="rId5"/>
    <p:sldLayoutId id="2147489012" r:id="rId6"/>
    <p:sldLayoutId id="2147489013" r:id="rId7"/>
    <p:sldLayoutId id="2147489014" r:id="rId8"/>
    <p:sldLayoutId id="2147489015" r:id="rId9"/>
    <p:sldLayoutId id="2147489016" r:id="rId10"/>
    <p:sldLayoutId id="2147489017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2.xml" /><Relationship Id="rId11" Type="http://schemas.openxmlformats.org/officeDocument/2006/relationships/tags" Target="../tags/tag93.xml" /><Relationship Id="rId12" Type="http://schemas.openxmlformats.org/officeDocument/2006/relationships/tags" Target="../tags/tag94.xml" /><Relationship Id="rId13" Type="http://schemas.openxmlformats.org/officeDocument/2006/relationships/tags" Target="../tags/tag95.xml" /><Relationship Id="rId14" Type="http://schemas.openxmlformats.org/officeDocument/2006/relationships/tags" Target="../tags/tag96.xml" /><Relationship Id="rId15" Type="http://schemas.openxmlformats.org/officeDocument/2006/relationships/tags" Target="../tags/tag97.xml" /><Relationship Id="rId16" Type="http://schemas.openxmlformats.org/officeDocument/2006/relationships/tags" Target="../tags/tag98.xml" /><Relationship Id="rId17" Type="http://schemas.openxmlformats.org/officeDocument/2006/relationships/tags" Target="../tags/tag99.xml" /><Relationship Id="rId18" Type="http://schemas.openxmlformats.org/officeDocument/2006/relationships/tags" Target="../tags/tag10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3032233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90909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饥饿营销的策略分析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2" name="序号"/>
          <p:cNvSpPr txBox="1"/>
          <p:nvPr>
            <p:custDataLst>
              <p:tags r:id="rId4"/>
            </p:custDataLst>
          </p:nvPr>
        </p:nvSpPr>
        <p:spPr>
          <a:xfrm>
            <a:off x="1346200" y="2263775"/>
            <a:ext cx="1669415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5"/>
            </p:custDataLst>
          </p:nvPr>
        </p:nvSpPr>
        <p:spPr>
          <a:xfrm>
            <a:off x="1346200" y="2950845"/>
            <a:ext cx="178816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添加目录标题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6"/>
            </p:custDataLst>
          </p:nvPr>
        </p:nvSpPr>
        <p:spPr>
          <a:xfrm>
            <a:off x="3423920" y="2263775"/>
            <a:ext cx="164592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7"/>
            </p:custDataLst>
          </p:nvPr>
        </p:nvSpPr>
        <p:spPr>
          <a:xfrm>
            <a:off x="3423920" y="2950845"/>
            <a:ext cx="179070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饥饿营销的定义和特点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8"/>
            </p:custDataLst>
          </p:nvPr>
        </p:nvSpPr>
        <p:spPr>
          <a:xfrm>
            <a:off x="5495925" y="2263775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9"/>
            </p:custDataLst>
          </p:nvPr>
        </p:nvSpPr>
        <p:spPr>
          <a:xfrm>
            <a:off x="5495925" y="2950845"/>
            <a:ext cx="178943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饥饿营销的策略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0"/>
            </p:custDataLst>
          </p:nvPr>
        </p:nvSpPr>
        <p:spPr>
          <a:xfrm>
            <a:off x="7573645" y="2263775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11"/>
            </p:custDataLst>
          </p:nvPr>
        </p:nvSpPr>
        <p:spPr>
          <a:xfrm>
            <a:off x="7573645" y="2950845"/>
            <a:ext cx="178943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饥饿营销的实施步骤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2"/>
            </p:custDataLst>
          </p:nvPr>
        </p:nvSpPr>
        <p:spPr>
          <a:xfrm>
            <a:off x="2385060" y="4298950"/>
            <a:ext cx="164592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3"/>
            </p:custDataLst>
          </p:nvPr>
        </p:nvSpPr>
        <p:spPr>
          <a:xfrm>
            <a:off x="2385060" y="4986020"/>
            <a:ext cx="179070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饥饿营销的优缺点分析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2" name="序号"/>
          <p:cNvSpPr txBox="1"/>
          <p:nvPr>
            <p:custDataLst>
              <p:tags r:id="rId14"/>
            </p:custDataLst>
          </p:nvPr>
        </p:nvSpPr>
        <p:spPr>
          <a:xfrm>
            <a:off x="4457065" y="4298950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06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5"/>
            </p:custDataLst>
          </p:nvPr>
        </p:nvSpPr>
        <p:spPr>
          <a:xfrm>
            <a:off x="4457065" y="4986020"/>
            <a:ext cx="178943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饥饿营销的适用场景和注意事项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6"/>
            </p:custDataLst>
          </p:nvPr>
        </p:nvSpPr>
        <p:spPr>
          <a:xfrm>
            <a:off x="6534150" y="4298950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07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8" name="标题"/>
          <p:cNvSpPr txBox="1"/>
          <p:nvPr>
            <p:custDataLst>
              <p:tags r:id="rId17"/>
            </p:custDataLst>
          </p:nvPr>
        </p:nvSpPr>
        <p:spPr>
          <a:xfrm>
            <a:off x="6534150" y="4986020"/>
            <a:ext cx="178943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案例分析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638" lnSpcReduction="10000"/>
          </a:bodyPr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88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638" lnSpcReduction="10000"/>
          </a:bodyPr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3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4545"/>
          </a:bodyPr>
          <a:lstStyle/>
          <a:p>
            <a:r>
              <a:rPr lang="zh-CN" altLang="en-US"/>
              <a:t>饥饿营销的定义和特点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饥饿营销的定义</a:t>
            </a:r>
            <a:endParaRPr lang="zh-CN" altLang="en-US"/>
          </a:p>
        </p:txBody>
      </p:sp>
      <p:sp>
        <p:nvSpPr>
          <p:cNvPr id="1049012" name="矩形 3"/>
          <p:cNvSpPr/>
          <p:nvPr>
            <p:custDataLst>
              <p:tags r:id="rId2"/>
            </p:custDataLst>
          </p:nvPr>
        </p:nvSpPr>
        <p:spPr>
          <a:xfrm>
            <a:off x="2643997" y="5184059"/>
            <a:ext cx="3618331" cy="396864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任意多边形 5"/>
          <p:cNvSpPr/>
          <p:nvPr>
            <p:custDataLst>
              <p:tags r:id="rId3"/>
            </p:custDataLst>
          </p:nvPr>
        </p:nvSpPr>
        <p:spPr>
          <a:xfrm>
            <a:off x="2703873" y="5187922"/>
            <a:ext cx="3020961" cy="394099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il w 1"/>
              <a:gd name="it" fmla="*/ il h 1"/>
              <a:gd name="ir" fmla="+- r 0 q1"/>
              <a:gd name="ib" fmla="+- b 0 q2"/>
              <a:gd name="q3" fmla="*/ h hc x2"/>
              <a:gd name="y1" fmla="pin 0 ir h"/>
              <a:gd name="y2" fmla="+- b 0 ib"/>
            </a:gdLst>
            <a:cxnLst>
              <a:cxn ang="3">
                <a:pos x="hc" y="q3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b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4"/>
            </p:custDataLst>
          </p:nvPr>
        </p:nvSpPr>
        <p:spPr>
          <a:xfrm>
            <a:off x="3147473" y="5628947"/>
            <a:ext cx="6395175" cy="620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实施要点：实施饥饿营销需要掌握好市场缺口和供应量的平衡点，同时也需要做好宣传和推广工作，提高消费者对产品的认知度和购买欲望。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18" name="标题"/>
          <p:cNvSpPr txBox="1"/>
          <p:nvPr>
            <p:custDataLst>
              <p:tags r:id="rId5"/>
            </p:custDataLst>
          </p:nvPr>
        </p:nvSpPr>
        <p:spPr>
          <a:xfrm>
            <a:off x="3105624" y="5183415"/>
            <a:ext cx="2234737" cy="40246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b="1" kern="12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049020" name="矩形 8"/>
          <p:cNvSpPr/>
          <p:nvPr>
            <p:custDataLst>
              <p:tags r:id="rId6"/>
            </p:custDataLst>
          </p:nvPr>
        </p:nvSpPr>
        <p:spPr>
          <a:xfrm>
            <a:off x="2643997" y="3953054"/>
            <a:ext cx="3618331" cy="396864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任意多边形 5"/>
          <p:cNvSpPr/>
          <p:nvPr>
            <p:custDataLst>
              <p:tags r:id="rId7"/>
            </p:custDataLst>
          </p:nvPr>
        </p:nvSpPr>
        <p:spPr>
          <a:xfrm>
            <a:off x="2703873" y="3956917"/>
            <a:ext cx="3020961" cy="394099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il w 1"/>
              <a:gd name="it" fmla="*/ il h 1"/>
              <a:gd name="ir" fmla="+- r 0 q1"/>
              <a:gd name="ib" fmla="+- b 0 q2"/>
              <a:gd name="q3" fmla="*/ h hc x2"/>
              <a:gd name="y1" fmla="pin 0 ir h"/>
              <a:gd name="y2" fmla="+- b 0 ib"/>
            </a:gdLst>
            <a:cxnLst>
              <a:cxn ang="3">
                <a:pos x="hc" y="q3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b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8"/>
            </p:custDataLst>
          </p:nvPr>
        </p:nvSpPr>
        <p:spPr>
          <a:xfrm>
            <a:off x="3147473" y="4397941"/>
            <a:ext cx="6395175" cy="620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适用场景：饥饿营销适用于具有较高品牌知名度和市场影响力的企业或产品，同时也需要具备一定的市场基础和消费者基础。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26" name="标题"/>
          <p:cNvSpPr txBox="1"/>
          <p:nvPr>
            <p:custDataLst>
              <p:tags r:id="rId9"/>
            </p:custDataLst>
          </p:nvPr>
        </p:nvSpPr>
        <p:spPr>
          <a:xfrm>
            <a:off x="3105624" y="3952410"/>
            <a:ext cx="2234737" cy="40246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b="1" kern="12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049028" name="矩形 23"/>
          <p:cNvSpPr/>
          <p:nvPr>
            <p:custDataLst>
              <p:tags r:id="rId10"/>
            </p:custDataLst>
          </p:nvPr>
        </p:nvSpPr>
        <p:spPr>
          <a:xfrm>
            <a:off x="2643997" y="1491044"/>
            <a:ext cx="3618331" cy="396864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任意多边形 5"/>
          <p:cNvSpPr/>
          <p:nvPr>
            <p:custDataLst>
              <p:tags r:id="rId11"/>
            </p:custDataLst>
          </p:nvPr>
        </p:nvSpPr>
        <p:spPr>
          <a:xfrm>
            <a:off x="2703873" y="1494907"/>
            <a:ext cx="3020961" cy="394099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il w 1"/>
              <a:gd name="it" fmla="*/ il h 1"/>
              <a:gd name="ir" fmla="+- r 0 q1"/>
              <a:gd name="ib" fmla="+- b 0 q2"/>
              <a:gd name="q3" fmla="*/ h hc x2"/>
              <a:gd name="y1" fmla="pin 0 ir h"/>
              <a:gd name="y2" fmla="+- b 0 ib"/>
            </a:gdLst>
            <a:cxnLst>
              <a:cxn ang="3">
                <a:pos x="hc" y="q3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b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12"/>
            </p:custDataLst>
          </p:nvPr>
        </p:nvSpPr>
        <p:spPr>
          <a:xfrm>
            <a:off x="3147473" y="1935931"/>
            <a:ext cx="6395175" cy="620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定义：饥饿营销是指通过控制产品的供应量，制造供不应求的假象，从而提高产品售价和品牌知名度的一种营销策略。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4" name="标题"/>
          <p:cNvSpPr txBox="1"/>
          <p:nvPr>
            <p:custDataLst>
              <p:tags r:id="rId13"/>
            </p:custDataLst>
          </p:nvPr>
        </p:nvSpPr>
        <p:spPr>
          <a:xfrm>
            <a:off x="3147473" y="1490400"/>
            <a:ext cx="2192889" cy="40246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b="1" kern="12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049036" name="矩形 27"/>
          <p:cNvSpPr/>
          <p:nvPr>
            <p:custDataLst>
              <p:tags r:id="rId14"/>
            </p:custDataLst>
          </p:nvPr>
        </p:nvSpPr>
        <p:spPr>
          <a:xfrm>
            <a:off x="2643997" y="2722049"/>
            <a:ext cx="3618331" cy="396864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任意多边形 5"/>
          <p:cNvSpPr/>
          <p:nvPr>
            <p:custDataLst>
              <p:tags r:id="rId15"/>
            </p:custDataLst>
          </p:nvPr>
        </p:nvSpPr>
        <p:spPr>
          <a:xfrm>
            <a:off x="2703873" y="2725912"/>
            <a:ext cx="3020961" cy="394099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il w 1"/>
              <a:gd name="it" fmla="*/ il h 1"/>
              <a:gd name="ir" fmla="+- r 0 q1"/>
              <a:gd name="ib" fmla="+- b 0 q2"/>
              <a:gd name="q3" fmla="*/ h hc x2"/>
              <a:gd name="y1" fmla="pin 0 ir h"/>
              <a:gd name="y2" fmla="+- b 0 ib"/>
            </a:gdLst>
            <a:cxnLst>
              <a:cxn ang="3">
                <a:pos x="hc" y="q3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b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16"/>
            </p:custDataLst>
          </p:nvPr>
        </p:nvSpPr>
        <p:spPr>
          <a:xfrm>
            <a:off x="3147473" y="3166936"/>
            <a:ext cx="6395175" cy="620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特点：饥饿营销通常需要制造一定的市场缺口，通过限量供应、限时抢购等方式来激发消费者的购买欲望。同时，饥饿营销也需要借助品牌知名度和口碑效应来吸引消费者关注。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2" name="标题"/>
          <p:cNvSpPr txBox="1"/>
          <p:nvPr>
            <p:custDataLst>
              <p:tags r:id="rId17"/>
            </p:custDataLst>
          </p:nvPr>
        </p:nvSpPr>
        <p:spPr>
          <a:xfrm>
            <a:off x="3105624" y="2721405"/>
            <a:ext cx="2234737" cy="40246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b="1" kern="12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饥饿营销的特点</a:t>
            </a:r>
            <a:endParaRPr lang="zh-CN" altLang="en-US"/>
          </a:p>
        </p:txBody>
      </p:sp>
      <p:sp>
        <p:nvSpPr>
          <p:cNvPr id="1049078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限量供应：通过限量生产或限量销售，营造出一种稀缺感，吸引消费者购买。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延迟满足：通过延迟满足消费者的需求，让他们产生一种期待和渴望，从而增加购买欲望。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营造稀缺感：通过各种手段营造出一种产品或服务稀缺的氛围，让消费者认为这是一种难得的机会。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价格策略：通过提高产品或服务的价格，让消费者产生一种高端、奢侈的感觉，从而增加购买欲望。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638" lnSpcReduction="10000"/>
          </a:bodyPr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12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饥饿营销的策略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产品策略</a:t>
            </a:r>
            <a:endParaRPr lang="zh-CN" altLang="en-US"/>
          </a:p>
        </p:txBody>
      </p:sp>
      <p:sp>
        <p:nvSpPr>
          <p:cNvPr id="104920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限量供应：通过限量生产或销售，制造稀缺感，提高产品价值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独特设计：设计独特、个性化的产品，吸引消费者关注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高品质：注重产品质量和细节，提高消费者购买欲望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品牌形象：通过品牌形象塑造，提高消费者对产品的信任度和忠诚度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价格策略</a:t>
            </a:r>
            <a:endParaRPr lang="zh-CN" altLang="en-US"/>
          </a:p>
        </p:txBody>
      </p:sp>
      <p:sp>
        <p:nvSpPr>
          <p:cNvPr id="104925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赠品策略：通过赠送相关产品或服务来吸引消费者购买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定价策略：通过提高产品价格来制造稀缺感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折扣策略：通过限时折扣等方式吸引消费者购买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预订策略：通过提前预订等方式来控制销售数量和时间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渠道策略</a:t>
            </a:r>
            <a:endParaRPr lang="zh-CN" altLang="en-US"/>
          </a:p>
        </p:txBody>
      </p:sp>
      <p:sp>
        <p:nvSpPr>
          <p:cNvPr id="104932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限量供应：通过限量生产或销售，制造稀缺感，提高产品价值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区域独家代理：在特定区域内选择独家代理商，确保产品供应和销售渠道的稳定性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线上线下结合：通过线上平台和线下实体店共同销售，扩大销售渠道，提高品牌知名度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跨界合作：与其他品牌或领域进行合作，共同推广产品，扩大市场份额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促销策略</a:t>
            </a:r>
            <a:endParaRPr lang="zh-CN" altLang="en-US"/>
          </a:p>
        </p:txBody>
      </p:sp>
      <p:sp>
        <p:nvSpPr>
          <p:cNvPr id="104938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限量销售：通过限量生产或销售，制造稀缺感，提高产品价值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预定销售：提前接受预定，限量生产，制造抢购热潮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限时优惠：在特定时间段内提供优惠或折扣，吸引消费者购买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赠品促销：购买指定产品可获得赠品，增加购买吸引力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2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638" lnSpcReduction="10000"/>
          </a:bodyPr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42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饥饿营销的实施步骤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0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确定目标市场和目标人群</a:t>
            </a:r>
            <a:endParaRPr lang="zh-CN" altLang="en-US"/>
          </a:p>
        </p:txBody>
      </p:sp>
      <p:sp>
        <p:nvSpPr>
          <p:cNvPr id="1049504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明确目标市场：了解目标市场的需求、竞争情况和消费者行为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确定目标人群：确定目标市场的潜在客户群体，包括年龄、性别、地域、职业等方面的特征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制定营销策略：根据目标市场的特点和目标人群的需求，制定相应的营销策略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实施营销活动：通过各种营销手段，如广告、促销、公关等，吸引目标人群的关注和购买欲望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https://d.book118.com/605303223300011110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  <p:tag name="KSO_WM_TEMPLATE_THUMBS_INDEX" val="1、1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05.15&quot;,&quot;height&quot;:&quot;339.1&quot;}"/>
  <p:tag name="KSO_WM_SLIDE_ID" val="custom2023027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7_1"/>
  <p:tag name="KSO_WM_UNIT_INDEX" val="1_7_1"/>
  <p:tag name="KSO_WM_UNIT_LAYERLEVEL" val="1_1_1"/>
  <p:tag name="KSO_WM_UNIT_PRESET_TEXT" val="07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0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11.35&quot;,&quot;height&quot;:&quot;342.95&quot;}"/>
  <p:tag name="KSO_WM_SLIDE_ID" val="custom2023027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11.35&quot;,&quot;height&quot;:&quot;342.95&quot;}"/>
  <p:tag name="KSO_WM_SLIDE_ID" val="custom2023027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4*l_h_i*1_4_1"/>
  <p:tag name="KSO_WM_UNIT_INDEX" val="1_4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4*l_h_i*1_4_2"/>
  <p:tag name="KSO_WM_UNIT_INDEX" val="1_4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4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4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4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4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4*l_h_i*1_2_1"/>
  <p:tag name="KSO_WM_UNIT_INDEX" val="1_2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4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11.35&quot;,&quot;height&quot;:&quot;342.95&quot;}"/>
  <p:tag name="KSO_WM_SLIDE_ID" val="custom2023027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11.35&quot;,&quot;height&quot;:&quot;342.95&quot;}"/>
  <p:tag name="KSO_WM_SLIDE_ID" val="custom2023027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4">
      <vt:lpstr>Arial</vt:lpstr>
      <vt:lpstr>Calibri</vt:lpstr>
      <vt:lpstr>汉仪书宋二简</vt:lpstr>
      <vt:lpstr>MiSans</vt:lpstr>
      <vt:lpstr>Wingdings</vt:lpstr>
      <vt:lpstr>Calibri Light</vt:lpstr>
      <vt:lpstr>Office Theme</vt:lpstr>
      <vt:lpstr>饥饿营销的策略分析</vt:lpstr>
      <vt:lpstr>目录</vt:lpstr>
      <vt:lpstr>添加章节标题</vt:lpstr>
      <vt:lpstr>饥饿营销的定义和特点</vt:lpstr>
      <vt:lpstr>PowerPoint Presentation</vt:lpstr>
      <vt:lpstr>饥饿营销的定义</vt:lpstr>
      <vt:lpstr>饥饿营销的特点</vt:lpstr>
      <vt:lpstr>饥饿营销的策略</vt:lpstr>
      <vt:lpstr>PowerPoint Presentation</vt:lpstr>
      <vt:lpstr>产品策略</vt:lpstr>
      <vt:lpstr>价格策略</vt:lpstr>
      <vt:lpstr>渠道策略</vt:lpstr>
      <vt:lpstr>促销策略</vt:lpstr>
      <vt:lpstr>饥饿营销的实施步骤</vt:lpstr>
      <vt:lpstr>PowerPoint Presentation</vt:lpstr>
      <vt:lpstr>确定目标市场和目标人群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2024-09-16T04:19:37.110</cp:lastPrinted>
  <dcterms:created xsi:type="dcterms:W3CDTF">2024-09-15T20:19:37Z</dcterms:created>
  <dcterms:modified xsi:type="dcterms:W3CDTF">2024-09-15T20:19:39Z</dcterms:modified>
</cp:coreProperties>
</file>