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0410A84-ECBD-481B-9016-AD9197BC56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B4E0DB-B021-454C-B846-20813C4A2F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DCE5D69-8C23-4BE8-9611-ACD1D88641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C8DFB12-1D48-4716-B48E-08B073FFA8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7897B48-7F93-4CFE-8F33-F4774BE63F6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5C2B28F-D365-4B90-9FB3-2DF726763CA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EC456E1-9F08-4E81-A2D6-4DA4DBB6C08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F7FC05-055E-4602-98B4-3BE8E02BE7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BDE124-F647-4ACA-9309-7A9C5CF64A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C5C184-8B2D-4418-A7BC-A55DE8C8A7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491FD9-23D7-4826-9696-9197000D49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5303303142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生物材料在脊柱关节退变中的应用</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脊柱关节退变概述
 生物材料种类及特性
 生物材料在脊柱关节中的应用
 生物材料的作用机制
 生物材料的选择与设计
 生物材料植入的技术与方法
 临床实例与效果评估
 未来展望与挑战</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脊柱关节退变概述</a:t>
            </a:r>
          </a:p>
        </p:txBody>
      </p:sp>
      <p:sp>
        <p:nvSpPr>
          <p:cNvPr id="3" name="Subtitle 2"/>
          <p:cNvSpPr>
            <a:spLocks noGrp="1"/>
          </p:cNvSpPr>
          <p:nvPr>
            <p:ph type="subTitle" idx="1"/>
          </p:nvPr>
        </p:nvSpPr>
        <p:spPr/>
        <p:txBody>
          <a:bodyPr/>
          <a:lstStyle/>
          <a:p>
            <a:r>
              <a:t>生物材料在脊柱关节退变中的应用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脊柱关节退变概述</a:t>
            </a:r>
          </a:p>
        </p:txBody>
      </p:sp>
      <p:sp>
        <p:nvSpPr>
          <p:cNvPr id="3" name="Content Placeholder 2"/>
          <p:cNvSpPr>
            <a:spLocks noGrp="1"/>
          </p:cNvSpPr>
          <p:nvPr>
            <p:ph sz="half" idx="2"/>
          </p:nvPr>
        </p:nvSpPr>
        <p:spPr/>
        <p:txBody>
          <a:bodyPr/>
          <a:lstStyle/>
          <a:p>
            <a:r>
              <a:t>1.脊柱关节退变是随着年龄增长，脊柱关节结构和功能发生退化的常见现象。主要表现为关节软骨磨损、骨质增生和椎间盘脱水等。</a:t>
            </a:r>
          </a:p>
          <a:p>
            <a:r>
              <a:t>2.该病症的发病率随年龄增长而增加，严重影响患者的生活质量和健康状况。</a:t>
            </a:r>
          </a:p>
          <a:p>
            <a:r>
              <a:t>3.脊柱关节退变的发病机制复杂，与遗传、生物力学、炎症等多种因素有关。</a:t>
            </a:r>
          </a:p>
          <a:p/>
        </p:txBody>
      </p:sp>
      <p:sp>
        <p:nvSpPr>
          <p:cNvPr id="4" name="Text Placeholder 3"/>
          <p:cNvSpPr>
            <a:spLocks noGrp="1"/>
          </p:cNvSpPr>
          <p:nvPr>
            <p:ph type="body" idx="3"/>
          </p:nvPr>
        </p:nvSpPr>
        <p:spPr/>
        <p:txBody>
          <a:bodyPr/>
          <a:lstStyle/>
          <a:p>
            <a:r>
              <a:t>流行病学特点</a:t>
            </a:r>
          </a:p>
        </p:txBody>
      </p:sp>
      <p:sp>
        <p:nvSpPr>
          <p:cNvPr id="5" name="Content Placeholder 4"/>
          <p:cNvSpPr>
            <a:spLocks noGrp="1"/>
          </p:cNvSpPr>
          <p:nvPr>
            <p:ph sz="half" idx="4"/>
          </p:nvPr>
        </p:nvSpPr>
        <p:spPr/>
        <p:txBody>
          <a:bodyPr/>
          <a:lstStyle/>
          <a:p>
            <a:r>
              <a:t>1.脊柱关节退变在全球范围内的发病率不断上升，与社会老龄化趋势相符。</a:t>
            </a:r>
          </a:p>
          <a:p>
            <a:r>
              <a:t>2.发病率存在性别和地域差异，可能与生活习惯、工作环境和遗传因素有关。</a:t>
            </a:r>
          </a:p>
          <a:p>
            <a:r>
              <a:t>3.流行病学研究对于揭示脊柱关节退变的危险因素和预防措施具有重要意义。</a:t>
            </a:r>
          </a:p>
          <a:p/>
        </p:txBody>
      </p:sp>
      <p:sp>
        <p:nvSpPr>
          <p:cNvPr id="6" name="Text Placeholder 5"/>
          <p:cNvSpPr>
            <a:spLocks noGrp="1"/>
          </p:cNvSpPr>
          <p:nvPr>
            <p:ph type="body" idx="1"/>
          </p:nvPr>
        </p:nvSpPr>
        <p:spPr/>
        <p:txBody>
          <a:bodyPr/>
          <a:lstStyle/>
          <a:p>
            <a:r>
              <a:t>脊柱关节退变概述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脊柱关节退变概述</a:t>
            </a:r>
          </a:p>
        </p:txBody>
      </p:sp>
      <p:sp>
        <p:nvSpPr>
          <p:cNvPr id="3" name="Text Placeholder 2"/>
          <p:cNvSpPr>
            <a:spLocks noGrp="1"/>
          </p:cNvSpPr>
          <p:nvPr>
            <p:ph type="body" idx="1"/>
          </p:nvPr>
        </p:nvSpPr>
        <p:spPr/>
        <p:txBody>
          <a:bodyPr/>
          <a:lstStyle/>
          <a:p>
            <a:r>
              <a:t>临床症状与诊断</a:t>
            </a:r>
          </a:p>
        </p:txBody>
      </p:sp>
      <p:sp>
        <p:nvSpPr>
          <p:cNvPr id="4" name="Content Placeholder 3"/>
          <p:cNvSpPr>
            <a:spLocks noGrp="1"/>
          </p:cNvSpPr>
          <p:nvPr>
            <p:ph sz="half" idx="2"/>
          </p:nvPr>
        </p:nvSpPr>
        <p:spPr/>
        <p:txBody>
          <a:bodyPr/>
          <a:lstStyle/>
          <a:p>
            <a:r>
              <a:t>1.脊柱关节退变患者常表现为疼痛、僵硬和关节活动受限等症状。</a:t>
            </a:r>
          </a:p>
          <a:p>
            <a:r>
              <a:t>2.诊断方法包括物理检查、影像学检查和实验室检查等，以确诊并评估病情严重程度。</a:t>
            </a:r>
          </a:p>
          <a:p>
            <a:r>
              <a:t>3.早期诊断和准确评估对于制定合适的治疗方案和改善患者预后具有重要意义。</a:t>
            </a:r>
          </a:p>
          <a:p/>
        </p:txBody>
      </p:sp>
      <p:sp>
        <p:nvSpPr>
          <p:cNvPr id="5" name="Text Placeholder 4"/>
          <p:cNvSpPr>
            <a:spLocks noGrp="1"/>
          </p:cNvSpPr>
          <p:nvPr>
            <p:ph type="body" idx="3"/>
          </p:nvPr>
        </p:nvSpPr>
        <p:spPr/>
        <p:txBody>
          <a:bodyPr/>
          <a:lstStyle/>
          <a:p>
            <a:r>
              <a:t>治疗现状与挑战</a:t>
            </a:r>
          </a:p>
        </p:txBody>
      </p:sp>
      <p:sp>
        <p:nvSpPr>
          <p:cNvPr id="6" name="Content Placeholder 5"/>
          <p:cNvSpPr>
            <a:spLocks noGrp="1"/>
          </p:cNvSpPr>
          <p:nvPr>
            <p:ph sz="half" idx="4"/>
          </p:nvPr>
        </p:nvSpPr>
        <p:spPr/>
        <p:txBody>
          <a:bodyPr/>
          <a:lstStyle/>
          <a:p>
            <a:r>
              <a:t>1.目前针对脊柱关节退变的治疗方法主要有药物治疗、物理治疗和手术治疗等。</a:t>
            </a:r>
          </a:p>
          <a:p>
            <a:r>
              <a:t>2.各种治疗方法均有一定的疗效，但也存在副作用和局限性。</a:t>
            </a:r>
          </a:p>
          <a:p>
            <a:r>
              <a:t>3.未来研究应关注开发更加安全有效的治疗方法，提高患者的生活质量和健康状况。</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脊柱关节退变概述</a:t>
            </a:r>
          </a:p>
        </p:txBody>
      </p:sp>
      <p:sp>
        <p:nvSpPr>
          <p:cNvPr id="3" name="Text Placeholder 2"/>
          <p:cNvSpPr>
            <a:spLocks noGrp="1"/>
          </p:cNvSpPr>
          <p:nvPr>
            <p:ph type="body" idx="1"/>
          </p:nvPr>
        </p:nvSpPr>
        <p:spPr/>
        <p:txBody>
          <a:bodyPr/>
          <a:lstStyle/>
          <a:p>
            <a:r>
              <a:t>生物材料在脊柱关节退变治疗中的应用前景</a:t>
            </a:r>
          </a:p>
        </p:txBody>
      </p:sp>
      <p:sp>
        <p:nvSpPr>
          <p:cNvPr id="4" name="Content Placeholder 3"/>
          <p:cNvSpPr>
            <a:spLocks noGrp="1"/>
          </p:cNvSpPr>
          <p:nvPr>
            <p:ph sz="half" idx="2"/>
          </p:nvPr>
        </p:nvSpPr>
        <p:spPr/>
        <p:txBody>
          <a:bodyPr/>
          <a:lstStyle/>
          <a:p>
            <a:r>
              <a:t>1.生物材料作为一种新兴的治疗手段，在脊柱关节退变的治疗中展现出广阔的应用前景。</a:t>
            </a:r>
          </a:p>
          <a:p>
            <a:r>
              <a:t>2.生物材料可用于修复受损的关节软骨、替代病变的椎间盘等，以恢复脊柱关节的正常结构和功能。</a:t>
            </a:r>
          </a:p>
          <a:p>
            <a:r>
              <a:t>3.随着生物材料技术的不断发展，未来有望为脊柱关节退变患者提供更加有效的治疗手段。</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生物材料种类及特性</a:t>
            </a:r>
          </a:p>
        </p:txBody>
      </p:sp>
      <p:sp>
        <p:nvSpPr>
          <p:cNvPr id="3" name="Subtitle 2"/>
          <p:cNvSpPr>
            <a:spLocks noGrp="1"/>
          </p:cNvSpPr>
          <p:nvPr>
            <p:ph type="subTitle" idx="1"/>
          </p:nvPr>
        </p:nvSpPr>
        <p:spPr/>
        <p:txBody>
          <a:bodyPr/>
          <a:lstStyle/>
          <a:p>
            <a:r>
              <a:t>生物材料在脊柱关节退变中的应用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生物材料种类及特性</a:t>
            </a:r>
          </a:p>
        </p:txBody>
      </p:sp>
      <p:sp>
        <p:nvSpPr>
          <p:cNvPr id="3" name="Text Placeholder 2"/>
          <p:cNvSpPr>
            <a:spLocks noGrp="1"/>
          </p:cNvSpPr>
          <p:nvPr>
            <p:ph type="body" idx="1"/>
          </p:nvPr>
        </p:nvSpPr>
        <p:spPr/>
        <p:txBody>
          <a:bodyPr/>
          <a:lstStyle/>
          <a:p>
            <a:r>
              <a:t>生物材料的种类</a:t>
            </a:r>
          </a:p>
        </p:txBody>
      </p:sp>
      <p:sp>
        <p:nvSpPr>
          <p:cNvPr id="4" name="Content Placeholder 3"/>
          <p:cNvSpPr>
            <a:spLocks noGrp="1"/>
          </p:cNvSpPr>
          <p:nvPr>
            <p:ph sz="half" idx="2"/>
          </p:nvPr>
        </p:nvSpPr>
        <p:spPr/>
        <p:txBody>
          <a:bodyPr/>
          <a:lstStyle/>
          <a:p>
            <a:r>
              <a:t>1.生物材料主要包括金属、陶瓷、高分子材料和复合材料等。</a:t>
            </a:r>
          </a:p>
          <a:p>
            <a:r>
              <a:t>2.金属材料主要用于提供机械支持和固定，具有优良的强度和延展性。</a:t>
            </a:r>
          </a:p>
          <a:p>
            <a:r>
              <a:t>3.陶瓷材料具有高度的生物相容性和骨传导性，可用于骨修复和替换。</a:t>
            </a:r>
          </a:p>
          <a:p/>
        </p:txBody>
      </p:sp>
      <p:sp>
        <p:nvSpPr>
          <p:cNvPr id="5" name="Text Placeholder 4"/>
          <p:cNvSpPr>
            <a:spLocks noGrp="1"/>
          </p:cNvSpPr>
          <p:nvPr>
            <p:ph type="body" idx="3"/>
          </p:nvPr>
        </p:nvSpPr>
        <p:spPr/>
        <p:txBody>
          <a:bodyPr/>
          <a:lstStyle/>
          <a:p>
            <a:r>
              <a:t>生物材料的特性</a:t>
            </a:r>
          </a:p>
        </p:txBody>
      </p:sp>
      <p:sp>
        <p:nvSpPr>
          <p:cNvPr id="6" name="Content Placeholder 5"/>
          <p:cNvSpPr>
            <a:spLocks noGrp="1"/>
          </p:cNvSpPr>
          <p:nvPr>
            <p:ph sz="half" idx="4"/>
          </p:nvPr>
        </p:nvSpPr>
        <p:spPr/>
        <p:txBody>
          <a:bodyPr/>
          <a:lstStyle/>
          <a:p>
            <a:r>
              <a:t>1.生物相容性：生物材料应具有良好的生物相容性，不引起免疫排斥反应和组织炎症。</a:t>
            </a:r>
          </a:p>
          <a:p>
            <a:r>
              <a:t>2.生物活性：一些生物材料具有生物活性，能够促进细胞的生长和分化，加速组织的修复和再生。</a:t>
            </a:r>
          </a:p>
          <a:p>
            <a:r>
              <a:t>3.力学性能：生物材料应具有适当的力学性能，以承受和传递生理载荷。</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生物材料种类及特性</a:t>
            </a:r>
          </a:p>
        </p:txBody>
      </p:sp>
      <p:sp>
        <p:nvSpPr>
          <p:cNvPr id="3" name="Text Placeholder 2"/>
          <p:cNvSpPr>
            <a:spLocks noGrp="1"/>
          </p:cNvSpPr>
          <p:nvPr>
            <p:ph type="body" idx="1"/>
          </p:nvPr>
        </p:nvSpPr>
        <p:spPr/>
        <p:txBody>
          <a:bodyPr/>
          <a:lstStyle/>
          <a:p>
            <a:r>
              <a:t>生物材料在脊柱关节退变中的应用</a:t>
            </a:r>
          </a:p>
        </p:txBody>
      </p:sp>
      <p:sp>
        <p:nvSpPr>
          <p:cNvPr id="4" name="Content Placeholder 3"/>
          <p:cNvSpPr>
            <a:spLocks noGrp="1"/>
          </p:cNvSpPr>
          <p:nvPr>
            <p:ph sz="half" idx="2"/>
          </p:nvPr>
        </p:nvSpPr>
        <p:spPr/>
        <p:txBody>
          <a:bodyPr/>
          <a:lstStyle/>
          <a:p>
            <a:r>
              <a:t>1.生物材料可用于制作人工椎间盘、人工关节等，以替换病变或损伤的关节。</a:t>
            </a:r>
          </a:p>
          <a:p>
            <a:r>
              <a:t>2.利用生物材料的生物活性，可促进脊柱关节周围组织的修复和再生，改善关节功能。</a:t>
            </a:r>
          </a:p>
          <a:p>
            <a:r>
              <a:t>3.生物材料还可以用于药物控释和组织工程，为脊柱关节退变的治疗提供更多的选择。</a:t>
            </a:r>
          </a:p>
          <a:p>
            <a:r>
              <a:t>以上内容仅供参考，具体还需根据您的需求进行调整优化。</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生物材料在脊柱关节中的应用</a:t>
            </a:r>
          </a:p>
        </p:txBody>
      </p:sp>
      <p:sp>
        <p:nvSpPr>
          <p:cNvPr id="3" name="Subtitle 2"/>
          <p:cNvSpPr>
            <a:spLocks noGrp="1"/>
          </p:cNvSpPr>
          <p:nvPr>
            <p:ph type="subTitle" idx="1"/>
          </p:nvPr>
        </p:nvSpPr>
        <p:spPr/>
        <p:txBody>
          <a:bodyPr/>
          <a:lstStyle/>
          <a:p>
            <a:r>
              <a:t>生物材料在脊柱关节退变中的应用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生物材料在脊柱关节中的应用</a:t>
            </a:r>
          </a:p>
        </p:txBody>
      </p:sp>
      <p:sp>
        <p:nvSpPr>
          <p:cNvPr id="3" name="Text Placeholder 2"/>
          <p:cNvSpPr>
            <a:spLocks noGrp="1"/>
          </p:cNvSpPr>
          <p:nvPr>
            <p:ph type="body" idx="1"/>
          </p:nvPr>
        </p:nvSpPr>
        <p:spPr/>
        <p:txBody>
          <a:bodyPr/>
          <a:lstStyle/>
          <a:p>
            <a:r>
              <a:t>生物材料在脊柱关节修复中的应用</a:t>
            </a:r>
          </a:p>
        </p:txBody>
      </p:sp>
      <p:sp>
        <p:nvSpPr>
          <p:cNvPr id="4" name="Content Placeholder 3"/>
          <p:cNvSpPr>
            <a:spLocks noGrp="1"/>
          </p:cNvSpPr>
          <p:nvPr>
            <p:ph sz="half" idx="2"/>
          </p:nvPr>
        </p:nvSpPr>
        <p:spPr/>
        <p:txBody>
          <a:bodyPr/>
          <a:lstStyle/>
          <a:p>
            <a:r>
              <a:t>1.生物材料能提供良好的机械支撑，帮助稳定脊柱关节。</a:t>
            </a:r>
          </a:p>
          <a:p>
            <a:r>
              <a:t>2.促进细胞生长和组织的再生，加速关节修复。</a:t>
            </a:r>
          </a:p>
          <a:p>
            <a:r>
              <a:t>3.具有优秀的生物相容性，降低免疫排斥反应。</a:t>
            </a:r>
          </a:p>
          <a:p>
            <a:r>
              <a:t>随着人口老龄化，脊柱关节退变性疾病的发病率不断上升。生物材料在脊柱关节修复中发挥着重要的作用，它们不仅可以提供机械支撑，还可以促进细胞的生长和组织的再生。尤其是那些具有优良生物相容性的材料，它们能够降低免疫排斥反应，进一步提高修复效果。</a:t>
            </a:r>
          </a:p>
          <a:p/>
        </p:txBody>
      </p:sp>
      <p:sp>
        <p:nvSpPr>
          <p:cNvPr id="5" name="Text Placeholder 4"/>
          <p:cNvSpPr>
            <a:spLocks noGrp="1"/>
          </p:cNvSpPr>
          <p:nvPr>
            <p:ph type="body" idx="3"/>
          </p:nvPr>
        </p:nvSpPr>
        <p:spPr/>
        <p:txBody>
          <a:bodyPr/>
          <a:lstStyle/>
          <a:p>
            <a:r>
              <a:t>生物材料作为药物载体在脊柱关节治疗中的应用</a:t>
            </a:r>
          </a:p>
        </p:txBody>
      </p:sp>
      <p:sp>
        <p:nvSpPr>
          <p:cNvPr id="6" name="Content Placeholder 5"/>
          <p:cNvSpPr>
            <a:spLocks noGrp="1"/>
          </p:cNvSpPr>
          <p:nvPr>
            <p:ph sz="half" idx="4"/>
          </p:nvPr>
        </p:nvSpPr>
        <p:spPr/>
        <p:txBody>
          <a:bodyPr/>
          <a:lstStyle/>
          <a:p>
            <a:r>
              <a:t>1.生物材料可以负载药物，缓慢释放，提高药物治疗效果。</a:t>
            </a:r>
          </a:p>
          <a:p>
            <a:r>
              <a:t>2.药物载体可以定向送至病变部位，减少副作用。</a:t>
            </a:r>
          </a:p>
          <a:p>
            <a:r>
              <a:t>3.负载抗炎、镇痛药物的载体，能有效缓解脊柱关节退变的症状。</a:t>
            </a:r>
          </a:p>
          <a:p>
            <a:r>
              <a:t>生物材料作为药物载体在脊柱关节治疗中有着广阔的应用前景。这些材料可以负载药物，然后缓慢释放，从而提高药物的治疗效果。更重要的是，这些载体可以定向送至病变部位，减少药物对其他健康组织的副作用。例如，负载抗炎和镇痛药物的载体，能有效缓解脊柱关节退变的症状，提高患者的生活质量。</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生物材料在脊柱关节中的应用</a:t>
            </a:r>
          </a:p>
        </p:txBody>
      </p:sp>
      <p:sp>
        <p:nvSpPr>
          <p:cNvPr id="3" name="Text Placeholder 2"/>
          <p:cNvSpPr>
            <a:spLocks noGrp="1"/>
          </p:cNvSpPr>
          <p:nvPr>
            <p:ph type="body" idx="1"/>
          </p:nvPr>
        </p:nvSpPr>
        <p:spPr/>
        <p:txBody>
          <a:bodyPr/>
          <a:lstStyle/>
          <a:p>
            <a:r>
              <a:t>生物材料在脊柱关节置换中的应用</a:t>
            </a:r>
          </a:p>
        </p:txBody>
      </p:sp>
      <p:sp>
        <p:nvSpPr>
          <p:cNvPr id="4" name="Content Placeholder 3"/>
          <p:cNvSpPr>
            <a:spLocks noGrp="1"/>
          </p:cNvSpPr>
          <p:nvPr>
            <p:ph sz="half" idx="2"/>
          </p:nvPr>
        </p:nvSpPr>
        <p:spPr/>
        <p:txBody>
          <a:bodyPr/>
          <a:lstStyle/>
          <a:p>
            <a:r>
              <a:t>1.生物材料用于制作人工关节，替代病变或损伤的关节。</a:t>
            </a:r>
          </a:p>
          <a:p>
            <a:r>
              <a:t>2.高耐磨、耐腐蚀的生物材料能提高人工关节的使用寿命。</a:t>
            </a:r>
          </a:p>
          <a:p>
            <a:r>
              <a:t>3.生物活性材料能促进骨组织长入，提高人工关节的稳定性。</a:t>
            </a:r>
          </a:p>
          <a:p>
            <a:r>
              <a:t>在脊柱关节置换手术中，生物材料发挥着至关重要的作用。它们被用来制作人工关节，替代病变或损伤的关节。使用高耐磨、耐腐蚀的生物材料可以提高人工关节的使用寿命，减少翻修手术的概率。同时，一些具有生物活性的材料能够促进骨组织长入，进一步提高人工关节的稳定性。</a:t>
            </a:r>
          </a:p>
          <a:p/>
        </p:txBody>
      </p:sp>
      <p:sp>
        <p:nvSpPr>
          <p:cNvPr id="5" name="Text Placeholder 4"/>
          <p:cNvSpPr>
            <a:spLocks noGrp="1"/>
          </p:cNvSpPr>
          <p:nvPr>
            <p:ph type="body" idx="3"/>
          </p:nvPr>
        </p:nvSpPr>
        <p:spPr/>
        <p:txBody>
          <a:bodyPr/>
          <a:lstStyle/>
          <a:p>
            <a:r>
              <a:t>生物材料在脊柱关节融合中的应用</a:t>
            </a:r>
          </a:p>
        </p:txBody>
      </p:sp>
      <p:sp>
        <p:nvSpPr>
          <p:cNvPr id="6" name="Content Placeholder 5"/>
          <p:cNvSpPr>
            <a:spLocks noGrp="1"/>
          </p:cNvSpPr>
          <p:nvPr>
            <p:ph sz="half" idx="4"/>
          </p:nvPr>
        </p:nvSpPr>
        <p:spPr/>
        <p:txBody>
          <a:bodyPr/>
          <a:lstStyle/>
          <a:p>
            <a:r>
              <a:t>1.生物材料可作为骨移植替代物，促进脊柱融合。</a:t>
            </a:r>
          </a:p>
          <a:p>
            <a:r>
              <a:t>2.负载生长因子的生物材料能提高融合率。</a:t>
            </a:r>
          </a:p>
          <a:p>
            <a:r>
              <a:t>3.生物材料具有良好的成骨性能和生物相容性。</a:t>
            </a:r>
          </a:p>
          <a:p>
            <a:r>
              <a:t>在脊柱关节融合手术中，生物材料常被用作骨移植替代物，以促进脊柱的融合。这些材料通常具有良好的成骨性能和生物相容性，能够适应宿主环境，促进骨组织的生长。同时，负载生长因子的生物材料可以进一步提高融合率，提高手术效果。</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生物材料在脊柱关节中的应用</a:t>
            </a:r>
          </a:p>
        </p:txBody>
      </p:sp>
      <p:sp>
        <p:nvSpPr>
          <p:cNvPr id="3" name="Content Placeholder 2"/>
          <p:cNvSpPr>
            <a:spLocks noGrp="1"/>
          </p:cNvSpPr>
          <p:nvPr>
            <p:ph sz="half" idx="2"/>
          </p:nvPr>
        </p:nvSpPr>
        <p:spPr/>
        <p:txBody>
          <a:bodyPr/>
          <a:lstStyle/>
          <a:p>
            <a:r>
              <a:t>1.3D打印技术可以定制化生产生物材料，满足个性化需求。</a:t>
            </a:r>
          </a:p>
          <a:p>
            <a:r>
              <a:t>2.3D打印能精确控制生物材料的结构和性能，提高使用效果。</a:t>
            </a:r>
          </a:p>
          <a:p>
            <a:r>
              <a:t>3.结合生物细胞和生长因子的3D打印技术，有望在未来实现更高效的脊柱关节修复。</a:t>
            </a:r>
          </a:p>
          <a:p>
            <a:r>
              <a:t>随着3D打印技术的发展，它在脊柱关节生物材料应用中的潜力逐渐显现。利用3D打印技术，我们可以定制化生产生物材料，以满足不同患者的个性化需求。同时，3D打印能精确控制生物材料的结构和性能，进一步提高其使用效果。未来，结合生物细胞和生长因子的3D打印技术有望实现更高效的脊柱关节修复。</a:t>
            </a:r>
          </a:p>
          <a:p/>
        </p:txBody>
      </p:sp>
      <p:sp>
        <p:nvSpPr>
          <p:cNvPr id="4" name="Text Placeholder 3"/>
          <p:cNvSpPr>
            <a:spLocks noGrp="1"/>
          </p:cNvSpPr>
          <p:nvPr>
            <p:ph type="body" idx="3"/>
          </p:nvPr>
        </p:nvSpPr>
        <p:spPr/>
        <p:txBody>
          <a:bodyPr/>
          <a:lstStyle/>
          <a:p>
            <a:r>
              <a:t>生物材料在脊柱关节康复中的应用</a:t>
            </a:r>
          </a:p>
        </p:txBody>
      </p:sp>
      <p:sp>
        <p:nvSpPr>
          <p:cNvPr id="5" name="Content Placeholder 4"/>
          <p:cNvSpPr>
            <a:spLocks noGrp="1"/>
          </p:cNvSpPr>
          <p:nvPr>
            <p:ph sz="half" idx="4"/>
          </p:nvPr>
        </p:nvSpPr>
        <p:spPr/>
        <p:txBody>
          <a:bodyPr/>
          <a:lstStyle/>
          <a:p>
            <a:r>
              <a:t>1.生物材料可以制作康复支具，提供稳定的支撑和保护。</a:t>
            </a:r>
          </a:p>
          <a:p>
            <a:r>
              <a:t>2.利用生物材料的弹性性能，制作动态康复装置，促进关节活动度的恢复。</a:t>
            </a:r>
          </a:p>
          <a:p>
            <a:r>
              <a:t>3.结合电刺激、生物反馈等技术的生物材料康复装置，能提高康复效果。</a:t>
            </a:r>
          </a:p>
          <a:p>
            <a:r>
              <a:t>在脊柱关节康复过程中，生物材料也发挥着重要的作用。它们可以被用来制作康复支具，为受伤的脊柱关节提供稳定的支撑和保护。同时，利用生物材料的弹性性能，我们可以制作动态康复装置，促进关节活动度的恢复。结合电刺激、生物反馈等技术的生物材料康复装置则能进一步提高康复效果，帮助患者更快地恢复健康。</a:t>
            </a:r>
          </a:p>
        </p:txBody>
      </p:sp>
      <p:sp>
        <p:nvSpPr>
          <p:cNvPr id="6" name="Text Placeholder 5"/>
          <p:cNvSpPr>
            <a:spLocks noGrp="1"/>
          </p:cNvSpPr>
          <p:nvPr>
            <p:ph type="body" idx="1"/>
          </p:nvPr>
        </p:nvSpPr>
        <p:spPr/>
        <p:txBody>
          <a:bodyPr/>
          <a:lstStyle/>
          <a:p>
            <a:r>
              <a:t>3D打印技术在脊柱关节生物材料应用中的发展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生物材料的作用机制</a:t>
            </a:r>
          </a:p>
        </p:txBody>
      </p:sp>
      <p:sp>
        <p:nvSpPr>
          <p:cNvPr id="3" name="Subtitle 2"/>
          <p:cNvSpPr>
            <a:spLocks noGrp="1"/>
          </p:cNvSpPr>
          <p:nvPr>
            <p:ph type="subTitle" idx="1"/>
          </p:nvPr>
        </p:nvSpPr>
        <p:spPr/>
        <p:txBody>
          <a:bodyPr/>
          <a:lstStyle/>
          <a:p>
            <a:r>
              <a:t>生物材料在脊柱关节退变中的应用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生物材料的作用机制</a:t>
            </a:r>
          </a:p>
        </p:txBody>
      </p:sp>
      <p:sp>
        <p:nvSpPr>
          <p:cNvPr id="3" name="Text Placeholder 2"/>
          <p:cNvSpPr>
            <a:spLocks noGrp="1"/>
          </p:cNvSpPr>
          <p:nvPr>
            <p:ph type="body" idx="1"/>
          </p:nvPr>
        </p:nvSpPr>
        <p:spPr/>
        <p:txBody>
          <a:bodyPr/>
          <a:lstStyle/>
          <a:p>
            <a:r>
              <a:t>生物材料的生物相容性</a:t>
            </a:r>
          </a:p>
        </p:txBody>
      </p:sp>
      <p:sp>
        <p:nvSpPr>
          <p:cNvPr id="4" name="Content Placeholder 3"/>
          <p:cNvSpPr>
            <a:spLocks noGrp="1"/>
          </p:cNvSpPr>
          <p:nvPr>
            <p:ph sz="half" idx="2"/>
          </p:nvPr>
        </p:nvSpPr>
        <p:spPr/>
        <p:txBody>
          <a:bodyPr/>
          <a:lstStyle/>
          <a:p>
            <a:r>
              <a:t>1.生物材料在植入人体后，需与人体组织具有良好的相容性，以避免引发免疫排斥反应。</a:t>
            </a:r>
          </a:p>
          <a:p>
            <a:r>
              <a:t>2.良好的生物相容性有助于促进细胞在材料表面的粘附、增殖和分化，从而实现材料与宿主组织的整合。</a:t>
            </a:r>
          </a:p>
          <a:p>
            <a:r>
              <a:t>3.选择具有适宜生物相容性的材料，可降低炎症反应，提高植入物的使用寿命。</a:t>
            </a:r>
          </a:p>
          <a:p/>
        </p:txBody>
      </p:sp>
      <p:sp>
        <p:nvSpPr>
          <p:cNvPr id="5" name="Text Placeholder 4"/>
          <p:cNvSpPr>
            <a:spLocks noGrp="1"/>
          </p:cNvSpPr>
          <p:nvPr>
            <p:ph type="body" idx="3"/>
          </p:nvPr>
        </p:nvSpPr>
        <p:spPr/>
        <p:txBody>
          <a:bodyPr/>
          <a:lstStyle/>
          <a:p>
            <a:r>
              <a:t>生物材料的骨传导性</a:t>
            </a:r>
          </a:p>
        </p:txBody>
      </p:sp>
      <p:sp>
        <p:nvSpPr>
          <p:cNvPr id="6" name="Content Placeholder 5"/>
          <p:cNvSpPr>
            <a:spLocks noGrp="1"/>
          </p:cNvSpPr>
          <p:nvPr>
            <p:ph sz="half" idx="4"/>
          </p:nvPr>
        </p:nvSpPr>
        <p:spPr/>
        <p:txBody>
          <a:bodyPr/>
          <a:lstStyle/>
          <a:p>
            <a:r>
              <a:t>1.骨传导性是指材料能够引导骨组织生长的能力。</a:t>
            </a:r>
          </a:p>
          <a:p>
            <a:r>
              <a:t>2.生物材料需具有适宜的微观结构和表面性质，以提供良好的骨传导环境。</a:t>
            </a:r>
          </a:p>
          <a:p>
            <a:r>
              <a:t>3.通过调整材料的成分和结构设计，可优化其骨传导性能，促进脊柱关节退变部位的骨组织再生。</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生物材料的作用机制</a:t>
            </a:r>
          </a:p>
        </p:txBody>
      </p:sp>
      <p:sp>
        <p:nvSpPr>
          <p:cNvPr id="3" name="Text Placeholder 2"/>
          <p:cNvSpPr>
            <a:spLocks noGrp="1"/>
          </p:cNvSpPr>
          <p:nvPr>
            <p:ph type="body" idx="1"/>
          </p:nvPr>
        </p:nvSpPr>
        <p:spPr/>
        <p:txBody>
          <a:bodyPr/>
          <a:lstStyle/>
          <a:p>
            <a:r>
              <a:t>生物材料的机械性能</a:t>
            </a:r>
          </a:p>
        </p:txBody>
      </p:sp>
      <p:sp>
        <p:nvSpPr>
          <p:cNvPr id="4" name="Content Placeholder 3"/>
          <p:cNvSpPr>
            <a:spLocks noGrp="1"/>
          </p:cNvSpPr>
          <p:nvPr>
            <p:ph sz="half" idx="2"/>
          </p:nvPr>
        </p:nvSpPr>
        <p:spPr/>
        <p:txBody>
          <a:bodyPr/>
          <a:lstStyle/>
          <a:p>
            <a:r>
              <a:t>1.生物材料需具有足够的机械强度，以支撑脊柱关节的负重。</a:t>
            </a:r>
          </a:p>
          <a:p>
            <a:r>
              <a:t>2.材料的弹性模量应与周围组织的弹性模量相匹配，以避免应力遮挡效应。</a:t>
            </a:r>
          </a:p>
          <a:p>
            <a:r>
              <a:t>3.通过优化材料的机械性能，可提高植入物的稳定性和耐用性。</a:t>
            </a:r>
          </a:p>
          <a:p/>
        </p:txBody>
      </p:sp>
      <p:sp>
        <p:nvSpPr>
          <p:cNvPr id="5" name="Text Placeholder 4"/>
          <p:cNvSpPr>
            <a:spLocks noGrp="1"/>
          </p:cNvSpPr>
          <p:nvPr>
            <p:ph type="body" idx="3"/>
          </p:nvPr>
        </p:nvSpPr>
        <p:spPr/>
        <p:txBody>
          <a:bodyPr/>
          <a:lstStyle/>
          <a:p>
            <a:r>
              <a:t>生物材料的降解性能</a:t>
            </a:r>
          </a:p>
        </p:txBody>
      </p:sp>
      <p:sp>
        <p:nvSpPr>
          <p:cNvPr id="6" name="Content Placeholder 5"/>
          <p:cNvSpPr>
            <a:spLocks noGrp="1"/>
          </p:cNvSpPr>
          <p:nvPr>
            <p:ph sz="half" idx="4"/>
          </p:nvPr>
        </p:nvSpPr>
        <p:spPr/>
        <p:txBody>
          <a:bodyPr/>
          <a:lstStyle/>
          <a:p>
            <a:r>
              <a:t>1.对于某些可降解生物材料，其降解性能需与周围组织再生速度相匹配。</a:t>
            </a:r>
          </a:p>
          <a:p>
            <a:r>
              <a:t>2.降解产物应对人体无害，并能通过正常生理途径排出体外。</a:t>
            </a:r>
          </a:p>
          <a:p>
            <a:r>
              <a:t>3.通过调控材料的降解性能，可实现植入物的逐步替换，避免二次手术。</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https://d.book118.com/605303303142011041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脊柱关节退变概述</vt:lpstr>
      <vt:lpstr> 脊柱关节退变概述</vt:lpstr>
      <vt:lpstr> 脊柱关节退变概述</vt:lpstr>
      <vt:lpstr> 脊柱关节退变概述</vt:lpstr>
      <vt:lpstr> 生物材料种类及特性</vt:lpstr>
      <vt:lpstr> 生物材料种类及特性</vt:lpstr>
      <vt:lpstr> 生物材料种类及特性</vt:lpstr>
      <vt:lpstr> 生物材料在脊柱关节中的应用</vt:lpstr>
      <vt:lpstr> 生物材料在脊柱关节中的应用</vt:lpstr>
      <vt:lpstr> 生物材料在脊柱关节中的应用</vt:lpstr>
      <vt:lpstr> 生物材料在脊柱关节中的应用</vt:lpstr>
      <vt:lpstr> 生物材料的作用机制</vt:lpstr>
      <vt:lpstr> 生物材料的作用机制</vt:lpstr>
      <vt:lpstr> 生物材料的作用机制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2024-09-02T02:39:16.389</cp:lastPrinted>
  <dcterms:created xsi:type="dcterms:W3CDTF">2024-09-01T18:39:16Z</dcterms:created>
  <dcterms:modified xsi:type="dcterms:W3CDTF">2024-09-01T18:39:18Z</dcterms:modified>
</cp:coreProperties>
</file>