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A0994-9D5B-4CEE-9FBA-409C2B78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75752-D40F-4DEA-AFD1-0D522CF8B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ABAA6-91F2-40ED-B03E-06638BAA3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D0C00-2B99-4008-9733-3211730D5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EC2416-7EA4-4D06-BD3E-B0756C8EE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73805B-6578-472F-AC72-6E270219A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1CE24D-CAF8-4827-AE6B-EF01A6FF8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23127-5253-497F-93B7-8BBA28104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C82D4-FA2F-4E6E-9EA9-B061AC86C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B7B51-AAD6-4FBE-880B-FA1A20B4D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943ED-A1EF-43ED-806A-0CD50FD88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0334133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减少工人伤害率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工人伤害率降低的措施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通过培训，使工人了解并掌握安全操作规程，认识到遵守规程的重要性，从而提升安全意识。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了解安全操作规程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应对紧急情况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培训应教导工人如何识别工作环境中的危险源，并了解如何应对潜在危险。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工人需要知道在紧急情况下如何采取正确的行动，包括如何报警、疏散和自救。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工人安全意识提升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通过培训强化工人的安全意识，确保他们在实际工作中遵守所有安全规定。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培训应包括设备检查的重要性，以及如何定期对设备进行检查和维护。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工人应被鼓励及时报告任何他们发现的安全隐患或问题，以便及时采取措施解决。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报告安全隐患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预防事故发生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42" b="7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2" b="16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72" b="16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减少事故停工时间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通过减少事故的发生，可以降低因事故导致的停工时间，从而提高生产效率。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工人对安全操作规程的熟悉程度提高，能够减少因操作不当造成的事故，从而提高工作效率。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减少医疗和保险成本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减少事故发生可以降低与伤害相关的医疗费用和保险成本，从而降低总体生产成本。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工程安全培训内容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2" b="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了解并遵守安全操作规程是减少工人伤害的关键，包括操作机器、使用工具、搬运物料等环节的安全注意事项。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在进行各种作业时，工人需要严格遵守安全操作规程，如穿戴防护用品、检查设备安全、按照规定流程操作等，以降低事故发生的风险。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https://d.book118.com/605303341330011033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2024-08-29T04:15:21.886</cp:lastPrinted>
  <dcterms:created xsi:type="dcterms:W3CDTF">2024-08-28T20:15:21Z</dcterms:created>
  <dcterms:modified xsi:type="dcterms:W3CDTF">2024-08-28T20:15:23Z</dcterms:modified>
</cp:coreProperties>
</file>