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E4572C-8428-440A-8C76-F04FF91D6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1C1FBB-7068-46B8-AA16-6B3E97A4D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953630-AF9B-4D79-BF09-DE203E75A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982B0C-E717-4A8E-B6BE-FDD996133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B9E283-EF00-4F13-9F97-B42FB7174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A55417-B42E-4353-B5C2-91340C0A1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B830DF-589D-434A-A4AE-4EAA3D966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6E70B3-42AC-45FD-840E-DD0F41CA1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BC98B1-5B49-41F5-A66A-C23644C7F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F30A32-FB4A-4BD2-A76A-D8F892051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AB5EBA-B34E-4B7F-8DB3-2E97FF4B3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30402221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体育产业新兴市场机遇与挑战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新兴市场机遇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应对策略和建议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体育产业的定义和范围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体育产业涵盖了从赛事组织、运动员培养、体育器材研发、体育场馆建设到体育媒体传播等各个环节，是一个庞大的产业链。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体育产业是指与体育运动相关的产业领域，包括体育赛事、体育俱乐部、体育器材和装备、体育场馆、体育媒体等。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体育产业的发展历程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体育产业经历了从传统体育到现代体育的转变，随着科技和经济的发展，体育产业逐渐成为全球范围内的重要产业之一。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近年来，随着数字化和互联网技术的快速发展，体育产业正在经历着前所未有的变革，新兴市场和商业模式不断涌现。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全球体育产业的市场规模和增长趋势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根据市场研究报告，全球体育产业的市场规模正在不断扩大，预计未来几年将继续保持增长趋势。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随着人们对健康和健身的重视程度不断提高，以及新兴市场的快速发展，全球体育产业的市场规模有望在未来几年内继续保持增长态势。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新兴市场机遇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数字科技为体育产业带来了巨大的变革，如大数据、云计算、人工智能等，为体育赛事、场馆运营、运动员训练等方面提供了更高效、精准的解决方案。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数字科技的应用也催生了新的商业模式，例如在线直播、虚拟现实(VR)体验、智能健身器材等，为体育产业带来了新的增长点。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数字科技的推动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06" r="22406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随着人们对健康和健身的重视程度不断提高，越来越多的人愿意投入时间和金钱来参与体育运动和健身活动。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健康和健身意识的提高不仅促进了体育器材、运动装备等体育用品的销售，还带动了健身房、瑜伽馆等体育健身场所的兴起和发展。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健康和健身意识的提高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随着体育赛事和活动的兴起，越来越多的企业开始涉足体育产业，为体育产业的发展注入了新的活力。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体育赛事和活动的兴起也带动了相关产业的发展，例如旅游、酒店、餐饮等，为当地经济带来了巨大的收益。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体育赛事和活动的兴起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随着人们生活水平的提高和旅游方式的多样化，体育旅游逐渐成为一种新的旅游方式。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体育旅游的发展不仅促进了旅游业的发展，也为体育产业提供了新的发展机遇。例如，登山、滑雪、漂流等户外运动项目的兴起，为相关体育器材、装备等产业带来了巨大的商机。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体育旅游的快速发展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体育市场竞争激烈，企业需要不断创新和提升服务质量，才能在市场中立足。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体育产业新兴市场中的企业数量众多，竞争激烈，需要加强品牌建设和市场推广。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市场竞争激烈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https://d.book118.com/605304022213011100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2024-09-08T12:37:06.882</cp:lastPrinted>
  <dcterms:created xsi:type="dcterms:W3CDTF">2024-09-08T04:37:06Z</dcterms:created>
  <dcterms:modified xsi:type="dcterms:W3CDTF">2024-09-08T04:37:08Z</dcterms:modified>
</cp:coreProperties>
</file>