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embeddedFontLst>
    <p:embeddedFont>
      <p:font typeface="BKLLOV+TAVQKG+MicrosoftYaHei-Bold"/>
      <p:regular r:id="rId25"/>
    </p:embeddedFont>
    <p:embeddedFont>
      <p:font typeface="DFBHRN+MS-UIGothic"/>
      <p:regular r:id="rId26"/>
    </p:embeddedFont>
    <p:embeddedFont>
      <p:font typeface="JAMNSD+UMGBDM+ArialMT"/>
      <p:regular r:id="rId27"/>
    </p:embeddedFont>
  </p:embeddedFontLst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font" Target="fonts/font1.fntdata" /><Relationship Id="rId26" Type="http://schemas.openxmlformats.org/officeDocument/2006/relationships/font" Target="fonts/font2.fntdata" /><Relationship Id="rId27" Type="http://schemas.openxmlformats.org/officeDocument/2006/relationships/font" Target="fonts/font3.fntdata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FD141-C1FC-4142-91B6-7DEB5B33E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A2C25-091C-4AA9-A273-338783CD6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22257-728B-46D3-B4C8-23A16A0E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E8E23-BAA0-4F19-8C5C-B9DB38A8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BA9D40-BF28-48AB-890F-6A8F649BC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C0144-E6F2-4EA5-BB23-142A138F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B01C5-D25B-4A7B-99E9-FA909578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424BB-A1BC-4A17-8C81-29516179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8FFEB-D9F0-4851-8578-EBA6F88B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5E77F-ABE7-4231-8F57-587DA154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D4685-7507-4431-8016-1422D8FF5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1111432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KLLOV+TAVQKG+MicrosoftYaHei-Bold"/>
                <a:cs typeface="BKLLOV+TAVQKG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KLLOV+TAVQKG+MicrosoftYaHei-Bold"/>
                <a:cs typeface="BKLLOV+TAVQKG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BKLLOV+TAVQKG+MicrosoftYaHei-Bold"/>
                <a:cs typeface="BKLLOV+TAVQKG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BKLLOV+TAVQKG+MicrosoftYaHei-Bold"/>
                <a:cs typeface="BKLLOV+TAVQKG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钢结</a:t>
            </a:r>
            <a:r>
              <a:rPr sz="4950">
                <a:solidFill>
                  <a:srgbClr val="1B1B1B"/>
                </a:solidFill>
                <a:latin typeface="DFBHRN+MS-UIGothic"/>
                <a:cs typeface="DFBHRN+MS-UIGothic"/>
              </a:rPr>
              <a:t>构厂房屋面施工</a:t>
            </a:r>
          </a:p>
          <a:p>
            <a:pPr marL="1571625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DFBHRN+MS-UIGothic"/>
                <a:cs typeface="DFBHRN+MS-UIGothic"/>
              </a:rPr>
              <a:t>方案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DFBHRN+MS-UIGothic"/>
                <a:cs typeface="DFBHR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4790382" cy="12230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AMNSD+UMGBDM+ArialMT"/>
                <a:cs typeface="JAMNSD+UMGBD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钢结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构厂房屋面施工方案概述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AMNSD+UMGBDM+ArialMT"/>
                <a:cs typeface="JAMNSD+UMGBD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施工前的准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DFBHRN+MS-UIGothic"/>
                <a:cs typeface="DFBHRN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47209" y="273704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AMNSD+UMGBDM+ArialMT"/>
                <a:cs typeface="JAMNSD+UMGBD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安全管理与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境保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47209" y="3176460"/>
            <a:ext cx="4089341" cy="12228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AMNSD+UMGBDM+ArialMT"/>
                <a:cs typeface="JAMNSD+UMGBD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施工方案的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化与改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AMNSD+UMGBDM+ArialMT"/>
                <a:cs typeface="JAMNSD+UMGBD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案例分析与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DFBHRN+MS-UIGothic"/>
                <a:cs typeface="DFBHRN+MS-UIGothic"/>
              </a:rPr>
              <a:t>践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经验总结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KLLOV+TAVQKG+MicrosoftYaHei-Bold"/>
                <a:cs typeface="BKLLOV+TAVQK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KLLOV+TAVQKG+MicrosoftYaHei-Bold"/>
                <a:cs typeface="BKLLOV+TAVQKG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2750" y="344167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钢结</a:t>
            </a:r>
            <a:r>
              <a:rPr sz="4500">
                <a:solidFill>
                  <a:srgbClr val="000000"/>
                </a:solidFill>
                <a:latin typeface="DFBHRN+MS-UIGothic"/>
                <a:cs typeface="DFBHRN+MS-UIGothic"/>
              </a:rPr>
              <a:t>构厂房屋面施工方案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524500" y="426463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FBHRN+MS-UIGothic"/>
                <a:cs typeface="DFBHRN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钢结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构厂房的特点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FFF"/>
                </a:solidFill>
                <a:latin typeface="DFBHRN+MS-UIGothic"/>
                <a:cs typeface="DFBHRN+MS-UIGothic"/>
              </a:rPr>
              <a:t>构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2000" spc="23">
                <a:solidFill>
                  <a:srgbClr val="FFFFFF"/>
                </a:solidFill>
                <a:latin typeface="DFBHRN+MS-UIGothic"/>
                <a:cs typeface="DFBHRN+MS-UIGothic"/>
              </a:rPr>
              <a:t>度高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FBHRN+MS-UIGothic"/>
                <a:cs typeface="DFBHRN+MS-UIGothic"/>
              </a:rPr>
              <a:t>施工速度快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FFF"/>
                </a:solidFill>
                <a:latin typeface="DFBHRN+MS-UIGothic"/>
                <a:cs typeface="DFBHRN+MS-UIGothic"/>
              </a:rPr>
              <a:t>能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FFF"/>
                </a:solidFill>
                <a:latin typeface="DFBHRN+MS-UIGothic"/>
                <a:cs typeface="DFBHRN+MS-UIGothic"/>
              </a:rPr>
              <a:t>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2000" spc="25">
                <a:solidFill>
                  <a:srgbClr val="FFFFFF"/>
                </a:solidFill>
                <a:latin typeface="DFBHRN+MS-UIGothic"/>
                <a:cs typeface="DFBHRN+MS-UIGothic"/>
              </a:rPr>
              <a:t>方便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构厂房采用高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材，具有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好的承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能力和抗震性能。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构厂房的构件可以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安装方便，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施工周期短。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构厂房的建筑材料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可回收利用，符合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色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建筑的要求。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构厂房的防腐、防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火性能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好，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成本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DFBHRN+MS-UIGothic"/>
                <a:cs typeface="DFBHRN+MS-UIGothic"/>
              </a:rPr>
              <a:t>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施工方案的目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和原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DFBHRN+MS-UIGothic"/>
                <a:cs typeface="DFBHRN+MS-UIGothic"/>
              </a:rPr>
              <a:t>目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钢结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构厂房的屋面施工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量，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要求和使用功能。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DFBHRN+MS-UIGothic"/>
                <a:cs typeface="DFBHRN+MS-UIGothic"/>
              </a:rPr>
              <a:t>原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安全可靠、技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合理、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施工方案的适用范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KLLOV+TAVQKG+MicrosoftYaHei-Bold"/>
                <a:cs typeface="BKLLOV+TAVQK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本施工方案适用于各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类钢结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构厂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房的屋面施工，包括工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厂房、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仓库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等建筑。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KLLOV+TAVQKG+MicrosoftYaHei-Bold"/>
                <a:cs typeface="BKLLOV+TAVQKG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本施工方案适用于不同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模和复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钢结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构厂房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目，可根据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整和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KLLOV+TAVQKG+MicrosoftYaHei-Bold"/>
                <a:cs typeface="BKLLOV+TAVQK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KLLOV+TAVQKG+MicrosoftYaHei-Bold"/>
                <a:cs typeface="BKLLOV+TAVQKG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FBHRN+MS-UIGothic"/>
                <a:cs typeface="DFBHRN+MS-UIGothic"/>
              </a:rPr>
              <a:t>施工前的准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队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伍的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高效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47263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描述：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具有丰富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技能的施工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伍，确保施工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队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伍的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714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同合作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0228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描述：明确各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位人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员职责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，加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强团队协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作，提高施工效率。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905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：培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与考核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队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伍的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43625" y="2056545"/>
            <a:ext cx="5527481" cy="697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JAMNSD+UMGBDM+ArialMT"/>
                <a:cs typeface="JAMNSD+UMGBDM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描述：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施工人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和安全教育，确保其</a:t>
            </a:r>
          </a:p>
          <a:p>
            <a:pPr marL="20320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的技能和知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队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伍的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资质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DFBHRN+MS-UIGothic"/>
                <a:cs typeface="DFBHR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确保施工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伍具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资质证书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，符合法律法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施工材料的采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FBHRN+MS-UIGothic"/>
                <a:cs typeface="DFBHRN+MS-UIGothic"/>
              </a:rPr>
              <a:t>量保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647263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6B73"/>
                </a:solidFill>
                <a:latin typeface="DFBHRN+MS-UIGothic"/>
                <a:cs typeface="DFBHRN+MS-UIGothic"/>
              </a:rPr>
              <a:t>描述：</a:t>
            </a:r>
            <a:r>
              <a:rPr sz="1350">
                <a:solidFill>
                  <a:srgbClr val="006B73"/>
                </a:solidFill>
                <a:latin typeface="SimSun"/>
                <a:cs typeface="SimSun"/>
              </a:rPr>
              <a:t>选择优质</a:t>
            </a:r>
            <a:r>
              <a:rPr sz="1350">
                <a:solidFill>
                  <a:srgbClr val="006B73"/>
                </a:solidFill>
                <a:latin typeface="DFBHRN+MS-UIGothic"/>
                <a:cs typeface="DFBHRN+MS-UIGothic"/>
              </a:rPr>
              <a:t>的材料供</a:t>
            </a:r>
            <a:r>
              <a:rPr sz="135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6B73"/>
                </a:solidFill>
                <a:latin typeface="DFBHRN+MS-UIGothic"/>
                <a:cs typeface="DFBHRN+MS-UIGothic"/>
              </a:rPr>
              <a:t>商，确保材料</a:t>
            </a:r>
            <a:r>
              <a:rPr sz="1350">
                <a:solidFill>
                  <a:srgbClr val="006B73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6B73"/>
                </a:solidFill>
                <a:latin typeface="DFBHRN+MS-UIGothic"/>
                <a:cs typeface="DFBHRN+MS-UIGothic"/>
              </a:rPr>
              <a:t>量符合</a:t>
            </a:r>
            <a:r>
              <a:rPr sz="1350">
                <a:solidFill>
                  <a:srgbClr val="006B73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6B73"/>
                </a:solidFill>
                <a:latin typeface="DFBHRN+MS-UIGothic"/>
                <a:cs typeface="DFBHRN+MS-UIGothic"/>
              </a:rPr>
              <a:t>要求和国家</a:t>
            </a:r>
            <a:r>
              <a:rPr sz="1350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6B73"/>
                </a:solidFill>
                <a:latin typeface="DFBHRN+MS-UIGothic"/>
                <a:cs typeface="DFBHRN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施工材料的采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714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：材料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49879" y="3358252"/>
            <a:ext cx="682555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描述：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对进场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的材料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格、型号、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量符合要求。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230028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：材料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存与保管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施工材料的采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DFBHRN+MS-UIGothic"/>
                <a:cs typeface="DFBHRN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划材料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地，采取必要的防潮、防火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措施，确保材料安全。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材料使用与管理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DFBHRN+MS-UIGothic"/>
                <a:cs typeface="DFBHRN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建立材料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用制度，加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材料管理，避免浪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施工机械的准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调试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714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设备选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71182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描述：根据施工需要，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合适的施工机械和工具，确保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足施工要求。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2095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设备进场验</a:t>
            </a:r>
            <a:r>
              <a:rPr sz="1500">
                <a:solidFill>
                  <a:srgbClr val="FFFFFF"/>
                </a:solidFill>
                <a:latin typeface="DFBHRN+MS-UIGothic"/>
                <a:cs typeface="DFBHRN+MS-UIGothic"/>
              </a:rPr>
              <a:t>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施工机械的准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调试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DFBHRN+MS-UIGothic"/>
                <a:cs typeface="DFBHRN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对进场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的施工机械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收，确保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性能良好、安全可靠。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安装与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DFBHRN+MS-UIGothic"/>
                <a:cs typeface="DFBHRN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按照操作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程正确安装施工机械，并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调试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正常运行。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施工机械的准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调试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14573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使用与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6B73"/>
                </a:solidFill>
                <a:latin typeface="DFBHRN+MS-UIGothic"/>
                <a:cs typeface="DFBHR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建立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使用和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制度，加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强设备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日常保养，延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长设备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使用寿命。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的布置与安全防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现场规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765410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描述：合理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划施工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，划分作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区、材料堆放区、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临时设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施等，确保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DFBHRN+MS-UIGothic"/>
                <a:cs typeface="DFBHRN+MS-UIGothic"/>
              </a:rPr>
              <a:t>有序。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的布置与安全防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KLLOV+TAVQKG+MicrosoftYaHei-Bold"/>
                <a:cs typeface="BKLLOV+TAVQKG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KLLOV+TAVQKG+MicrosoftYaHei-Bold"/>
                <a:cs typeface="BKLLOV+TAVQKG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KLLOV+TAVQKG+MicrosoftYaHei-Bold"/>
                <a:cs typeface="BKLLOV+TAVQKG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安全警示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006B73"/>
                </a:solidFill>
                <a:latin typeface="DFBHRN+MS-UIGothic"/>
                <a:cs typeface="DFBHRN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置明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的安全警示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，提高施工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的安全意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B7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临时设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施搭建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施工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006B73"/>
                </a:solidFill>
                <a:latin typeface="DFBHRN+MS-UIGothic"/>
                <a:cs typeface="DFBHRN+MS-UIGothic"/>
              </a:rPr>
              <a:t>的布置与安全防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0929008" cy="491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JAMNSD+UMGBDM+ArialMT"/>
                <a:cs typeface="JAMNSD+UMGBDM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描述：搭建符合安全要求的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临时设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施，如宿舍、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公室、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仓库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等，确保施工人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生活和工作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DFBHRN+MS-UIGothic"/>
                <a:cs typeface="DFBHRN+MS-UIGothic"/>
              </a:rPr>
              <a:t>境的舒适与安全。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https://d.book118.com/605311114324011123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BKLLOV+TAVQKG+MicrosoftYaHei-Bold</vt:lpstr>
      <vt:lpstr>SimSun</vt:lpstr>
      <vt:lpstr>DFBHRN+MS-UIGothic</vt:lpstr>
      <vt:lpstr>JAMNSD+UMGBDM+ArialMT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2024-09-27T21:30:18.558</cp:lastPrinted>
  <dcterms:created xsi:type="dcterms:W3CDTF">2024-09-27T13:30:18Z</dcterms:created>
  <dcterms:modified xsi:type="dcterms:W3CDTF">2024-09-27T13:30:19Z</dcterms:modified>
</cp:coreProperties>
</file>