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A9AB8-2A0A-4F7E-BB17-E0B05AEC0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27C02-A078-4B5C-AD97-5133404FA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A3D94-C3C7-43C3-A378-D3AE0512B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E1846-2D26-492B-A561-FE4355C0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25DD9-3D2B-4C48-A8AF-E6720397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2BC57-8B22-4876-93E1-D9389C9A7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3529F-F50E-4BD4-9A73-DF2F132E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588B4-D73F-45EF-8803-3CC3D65DB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740E8-F70E-42BD-84C5-AC2EC5118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84F98-284F-422D-B75E-0DC58443E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702F6-88C0-4701-8210-FEAC9571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201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前列腺电切护理流程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9" r="18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前列腺电切手术是一种常见的泌尿外科手术，主要用于治疗良性前列腺增生和前列腺癌。该手术通过电切镜切除增生的前列腺组织或肿瘤，以解除尿道梗阻，改善排尿困难等症状。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前列腺电切手术具有创伤小、恢复快、并发症少等优点，已成为治疗良性前列腺增生的金标准。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前列腺电切手术简介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护理流程的重要性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术后护理是前列腺电切手术成功的重要环节，有助于患者快速康复、减少并发症的发生。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科学的护理流程能够提高患者的舒适度和生活质量，促进患者早日康复，减少医疗费用支出。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详细了解患者病史，包括既往手术史、用药史、过敏史等，以便为手术和护理提供参考。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对患者进行全面的身体检查，评估心、肺、肝、肾功能以及营养状况，确保患者能够承受手术。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进行必要的实验室检查，如血常规、尿常规、凝血功能等，以了解患者的生理状态。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针对患者的焦虑、恐惧等情绪，进行心理疏导和安慰，帮助患者树立信心，积极配合治疗。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向患者及家属介绍手术的必要性、手术过程、术后护理等方面的知识，提高患者的认知度和自我管理能力。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告知患者及家属在术前和术后需要使用的药物及其注意事项，确保患者按时服药。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指导患者术前饮食，避免进食过多难以消化的食物，以免在手术过程中出现呕吐或误吸。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指导患者进行术前的准备工作，如沐浴、剪指甲、更换手术衣等，确保手术顺利进行。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手术室清洁与消毒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确保手术室环境清洁无菌，对手术台、手术器械等进行严格的消毒处理。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仪器设备检查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检查手术所需仪器设备是否完好，如电切镜、电切环、冲洗泵等，确保其正常工作。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药品与抢救物品准备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准备手术过程中可能用到的药品和抢救物品，如止血药、升压药、心肺复苏设备等。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根据手术需要，协助患者采取合适的体位，确保手术操作方便且不影响患者的呼吸和循环功能。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体位安置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确保患者身体固定稳定，防止在手术过程中发生意外移动或摔落。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注意给患者保暖，避免因长时间暴露导致低体温。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https://d.book118.com/605320112013011130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2024-09-29T14:34:13.867</cp:lastPrinted>
  <dcterms:created xsi:type="dcterms:W3CDTF">2024-09-29T06:34:13Z</dcterms:created>
  <dcterms:modified xsi:type="dcterms:W3CDTF">2024-09-29T06:34:15Z</dcterms:modified>
</cp:coreProperties>
</file>