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4D407-9465-41FE-9A23-0767DDBE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C9954-9020-4F57-84E8-F03A99A5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19852-935C-42E5-9144-5940413B3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6A75E-5340-43DC-B1F9-37045CE6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5A100-E114-436A-B447-6AAD012E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19D88-3352-445D-B0AD-EA3BA9A1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04ADD-54D0-48C3-81E7-1F7ADACE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04159-95A4-435C-A497-35F6F353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881E9-41E4-47C8-9DEB-62D05F5E4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E3975-865D-4DC5-8F1E-7C6D92D0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8F564-5F62-436E-BCFF-119F8E2D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20313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硬件加速测试方法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硬件加速测试简介
 测试原理与关键技术
 测试环境搭建与配置
 测试用例设计与执行
 测试数据分析与解读
 常见问题与故障排除
 测试优化策略与建议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1.硬件加速测试是指利用专用硬件设备对特定计算任务进行高效处理，以提高测试效率和准确性的技术。</a:t>
            </a:r>
          </a:p>
          <a:p>
            <a:r>
              <a:t>2.这种技术可以针对不同的应用场景进行优化，例如图形渲染、数据加密等。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硬件加速测试原理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1.利用专用硬件设备的并行计算能力，加速测试过程中的数据处理和计算任务。</a:t>
            </a:r>
          </a:p>
          <a:p>
            <a:r>
              <a:t>2.通过硬件加速，可以大幅提高测试效率，减少测试时间，同时保证测试的准确性和可靠性。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硬件加速测试定义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硬件加速测试应用场景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1.图形渲染：在游戏开发、虚拟现实等领域，需要处理大量的图形数据，硬件加速可以提高渲染效率和画面质量。</a:t>
            </a:r>
          </a:p>
          <a:p>
            <a:r>
              <a:t>2.数据加密：在网络安全领域，需要对大量数据进行加密处理，硬件加速可以提高加密速度和安全性。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硬件加速测试优势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1.提高测试效率：通过硬件加速，可以大幅缩短测试时间，提高测试效率。</a:t>
            </a:r>
          </a:p>
          <a:p>
            <a:r>
              <a:t>2.保证测试准确性：专用硬件设备针对特定任务进行优化，可以保证测试的准确性和可靠性。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硬件加速测试挑战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1.技术成本高：开发专用硬件设备需要投入大量资金和技术资源。</a:t>
            </a:r>
          </a:p>
          <a:p>
            <a:r>
              <a:t>2.兼容性问题：不同的硬件设备和软件环境可能存在兼容性问题，需要进行相应的适配和优化。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硬件加速测试发展趋势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1.人工智能领域的应用：随着人工智能技术的不断发展，硬件加速测试在人工智能领域的应用前景广阔。</a:t>
            </a:r>
          </a:p>
          <a:p>
            <a:r>
              <a:t>2.云计算技术的应用：云计算技术可以提供强大的计算能力和存储资源，为硬件加速测试提供更大的发展空间。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测试原理与关键技术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测试原理与关键技术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硬件加速测试原理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1.利用专用硬件资源执行特定计算任务，以提高测试速度和效率。</a:t>
            </a:r>
          </a:p>
          <a:p>
            <a:r>
              <a:t>2.通过将测试任务分解为多个并行执行的子任务，利用硬件并行处理能力加速测试过程。</a:t>
            </a:r>
          </a:p>
          <a:p>
            <a:r>
              <a:t>3.硬件加速测试可降低测试时间成本，提高测试覆盖率。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硬件加速测试关键技术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1.硬件选择与设计：针对测试需求选择合适的硬件平台，并设计专用硬件加速器以提高测试性能。</a:t>
            </a:r>
          </a:p>
          <a:p>
            <a:r>
              <a:t>2.测试任务分解与调度：将测试任务合理分解为可并行执行的子任务，并动态调度硬件资源以实现高效执行。</a:t>
            </a:r>
          </a:p>
          <a:p>
            <a:r>
              <a:t>3.数据传输与优化：优化测试数据与硬件加速器间的传输过程，降低通信开销，提高整体测试效率。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测试原理与关键技术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并行处理技术在硬件加速测试中的应用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1.利用硬件并行处理能力，将测试任务划分为多个独立执行的线程或流水线。</a:t>
            </a:r>
          </a:p>
          <a:p>
            <a:r>
              <a:t>2.通过时间片轮转或优先级调度等方式，合理分配硬件资源，确保测试任务高效执行。</a:t>
            </a:r>
          </a:p>
          <a:p>
            <a:r>
              <a:t>3.并行处理技术可提高硬件加速测试的吞吐量和响应速度。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专用硬件加速器设计与优化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1.针对特定测试需求，设计专用硬件加速器，提高硬件资源利用率和测试性能。</a:t>
            </a:r>
          </a:p>
          <a:p>
            <a:r>
              <a:t>2.优化硬件加速器内部逻辑结构和算法，降低功耗和成本，提高可靠性。</a:t>
            </a:r>
          </a:p>
          <a:p>
            <a:r>
              <a:t>3.结合前沿技术，探索新型硬件加速器架构和计算方法，提升硬件加速测试效果。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测试原理与关键技术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测试数据与硬件加速器的通信优化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1.采用高速串行接口、并行总线等通信技术，提高测试数据与硬件加速器间的传输速度。</a:t>
            </a:r>
          </a:p>
          <a:p>
            <a:r>
              <a:t>2.设计缓存机制和预取策略，减少数据传输延迟和带宽瓶颈。</a:t>
            </a:r>
          </a:p>
          <a:p>
            <a:r>
              <a:t>3.优化通信协议和调度策略，提高数据传输效率和整体测试性能。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前沿技术在硬件加速测试中的应用探索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1.研究量子计算、神经网络等前沿技术在硬件加速测试领域的应用潜力。</a:t>
            </a:r>
          </a:p>
          <a:p>
            <a:r>
              <a:t>2.探索新型存储技术、光电子技术等与硬件加速测试的结合方式，提升测试性能。</a:t>
            </a:r>
          </a:p>
          <a:p>
            <a:r>
              <a:t>3.关注前沿技术发展趋势，持续更新硬件加速测试方法和技术，保持测试能力的领先地位。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测试环境搭建与配置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测试环境搭建与配置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测试环境硬件需求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1.确保硬件符合测试要求，包括处理器性能、内存大小、存储空间等。</a:t>
            </a:r>
          </a:p>
          <a:p>
            <a:r>
              <a:t>2.考虑未来扩展性，以满足不断增长的测试需求。</a:t>
            </a:r>
          </a:p>
          <a:p>
            <a:r>
              <a:t>3.针对特定硬件进行优化，以提高测试效率。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测试环境软件配置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1.选择合适的操作系统和测试软件，确保与硬件兼容。</a:t>
            </a:r>
          </a:p>
          <a:p>
            <a:r>
              <a:t>2.及时更新软件和驱动程序，以确保系统稳定性和性能优化。</a:t>
            </a:r>
          </a:p>
          <a:p>
            <a:r>
              <a:t>3.严格控制软件版本，以避免版本冲突影响测试结果。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测试环境搭建与配置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网络配置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1.确保测试环境与外部网络隔离，防止数据泄露和安全问题。</a:t>
            </a:r>
          </a:p>
          <a:p>
            <a:r>
              <a:t>2.为测试环境提供稳定的网络连接，以模拟真实场景。</a:t>
            </a:r>
          </a:p>
          <a:p>
            <a:r>
              <a:t>3.针对网络延迟和带宽进行限制，以模拟不同网络条件下的测试场景。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数据备份与恢复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1.定期备份测试环境数据，以防止数据丢失。</a:t>
            </a:r>
          </a:p>
          <a:p>
            <a:r>
              <a:t>2.建立数据恢复机制，确保在意外情况下能快速恢复测试环境。</a:t>
            </a:r>
          </a:p>
          <a:p>
            <a:r>
              <a:t>3.对备份数据进行加密处理，确保数据安全。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测试环境搭建与配置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环境监控与维护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1.对测试环境进行实时监控，确保系统稳定性。</a:t>
            </a:r>
          </a:p>
          <a:p>
            <a:r>
              <a:t>2.定期对测试环境进行维护，包括清理垃圾文件、优化系统等操作。</a:t>
            </a:r>
          </a:p>
          <a:p>
            <a:r>
              <a:t>3.建立应急预案，对突发事件进行及时处理。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合规与安全性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1.确保测试环境符合相关法律法规和行业标准。</a:t>
            </a:r>
          </a:p>
          <a:p>
            <a:r>
              <a:t>2.加强安全防护措施，防止病毒和黑客攻击。</a:t>
            </a:r>
          </a:p>
          <a:p>
            <a:r>
              <a:t>3.对测试人员进行安全培训，提高整体安全意识。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测试用例设计与执行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测试用例设计与执行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测试用例设计原则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1.全面性：测试用例应覆盖所有功能和可能的情况，包括正常操作和异常处理。</a:t>
            </a:r>
          </a:p>
          <a:p>
            <a:r>
              <a:t>2.独立性：每个测试用例应独立于其他用例，避免相互依赖。</a:t>
            </a:r>
          </a:p>
          <a:p>
            <a:r>
              <a:t>3.可重复性：测试用例应能在任何时间、任何环境下重复执行，确保结果一致性。</a:t>
            </a:r>
          </a:p>
          <a:p>
            <a:r>
              <a:t>测试用例设计是硬件加速测试方法的核心环节，为了确保测试的准确性和有效性，我们需要遵循一定的设计原则。首先，测试用例应覆盖硬件加速器的所有功能和可能的情况，这包括正常操作和各种异常处理。其次，每个测试用例应是独立的，避免相互依赖，这样可以确保每个用例的结果是准确的，不受其他用例的影响。最后，测试用例应具有良好的可重复性，可以在任何时间、任何环境下重复执行，以确保测试结果的一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测试用例设计方法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1.等价类划分：将输入域划分为等价类，为每个等价类设计测试用例。</a:t>
            </a:r>
          </a:p>
          <a:p>
            <a:r>
              <a:t>2.边界值分析：针对输入域的边界情况设计测试用例。</a:t>
            </a:r>
          </a:p>
          <a:p>
            <a:r>
              <a:t>3.因果图：分析输入与输出之间的因果关系，设计相应的测试用例。</a:t>
            </a:r>
          </a:p>
          <a:p>
            <a:r>
              <a:t>在硬件加速测试方法中，我们有多种测试用例设计方法可供选择。等价类划分是一种常见的方法，它将输入域划分为若干个等价类，然后为每个等价类设计测试用例，这样可以大大提高测试效率。边界值分析则是针对输入域的边界情况设计测试用例，因为很多错误往往发生在边界情况下。因果图则是一种更高级的设计方法，它通过分析输入与输出之间的因果关系，设计相应的测试用例，这样可以更加精准地定位问题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https://d.book118.com/605320313202011042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硬件加速测试简介</vt:lpstr>
      <vt:lpstr> 硬件加速测试简介</vt:lpstr>
      <vt:lpstr> 硬件加速测试简介</vt:lpstr>
      <vt:lpstr> 硬件加速测试简介</vt:lpstr>
      <vt:lpstr> 测试原理与关键技术</vt:lpstr>
      <vt:lpstr> 测试原理与关键技术</vt:lpstr>
      <vt:lpstr> 测试原理与关键技术</vt:lpstr>
      <vt:lpstr> 测试原理与关键技术</vt:lpstr>
      <vt:lpstr> 测试环境搭建与配置</vt:lpstr>
      <vt:lpstr> 测试环境搭建与配置</vt:lpstr>
      <vt:lpstr> 测试环境搭建与配置</vt:lpstr>
      <vt:lpstr> 测试环境搭建与配置</vt:lpstr>
      <vt:lpstr> 测试用例设计与执行</vt:lpstr>
      <vt:lpstr> 测试用例设计与执行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2024-09-03T20:07:41.990</cp:lastPrinted>
  <dcterms:created xsi:type="dcterms:W3CDTF">2024-09-03T12:07:42Z</dcterms:created>
  <dcterms:modified xsi:type="dcterms:W3CDTF">2024-09-03T12:07:44Z</dcterms:modified>
</cp:coreProperties>
</file>