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160D2-9331-4458-951E-180029208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0D768-E2B0-461B-A8BE-8A122BFE9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7F8C1-2229-4099-BD9A-003505C56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5EC81-8DA3-4AA5-BB2E-2E0B672B6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8949B7-D097-42CA-940A-BB574490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7B0381-50FA-4F01-8C61-BE6A1E3B2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B764B-393A-48E0-9BA1-15161B69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544DA-4208-4349-BF0D-D56FB1238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D0F19-DA7F-4CA7-903A-50C1E0A0D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FB0FD-8F3D-479C-932D-5F82AA569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A4B53-D7AF-41E9-9A12-64F451BD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21134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恒昌财富及产品介绍ppt课件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风险控制与合规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成立时间与地点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恒昌财富成立于XXXX年，总部位于北京。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从初创阶段到现在的行业领先地位，恒昌财富经历了多年的稳步发展。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涵盖财富管理、资产管理、投资银行等多个领域。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成为全球领先的财富管理机构，为客户提供全方位的财富增值解决方案。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通过专业的财富管理服务，帮助客户实现财富增值，并为社会创造更多价值。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使命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拥有一支高素质、经验丰富的专业团队，为客户提供全方位的财富管理服务。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专业团队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不断推出创新型财富管理产品，满足客户多样化的投资需求。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始终坚持客户至上，提供高效、专业的服务体验。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严格的风险管理体系，确保客户资产安全。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根据客户的财务状况、风险偏好和投资目标，提供个性化的财富管理方案，包括投资组合构建、资产配置和风险管理等方面的建议。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综合财富管理方案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为高净值客户提供一对一的财富管理咨询，包括投资策略制定、资产配置优化、家族财富传承等方面的专业服务。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高端定制服务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利用金融科技手段，为客户提供便捷的财富管理工具和平台，帮助客户实现资产查询、交易和风险管理等功能。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财富管理产品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271" b="152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金融服务产品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贷款服务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为客户提供各种类型的贷款服务，包括个人消费贷款、中小企业贷款和抵押贷款等，满足客户在生活和经营方面的资金需求。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与多家知名保险公司合作，为客户提供各类保险产品，包括人寿保险、财产保险、健康保险等，帮助客户规避风险。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支付业务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为客户提供安全、快捷的支付解决方案，支持多种支付方式，满足客户在购物、缴费等方面的支付需求。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为客户提供财务规划咨询服务，包括税务筹划、退休规划、教育储蓄等方面的专业建议，帮助客户实现财务自由。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与专业律师事务所合作，为客户提供法律咨询服务，包括合同审查、法律风险评估、法律纠纷解决等方面的服务。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法律咨询服务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为中小企业提供融资咨询服务，协助企业制定融资方案、优化财务结构、拓展融资渠道等方面的专业服务。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企业融资咨询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咨询服务产品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提供市场动态和金融资讯服务，帮助客户了解国内外金融市场的最新动态和趋势。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金融讲座与培训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定期举办各类金融讲座和培训活动，提高客户的金融素养和投资理财能力。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建立完善的客户关系管理系统，提供一对一的客户服务，及时解决客户的问题和需求，提高客户满意度。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7" r="180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其他特色服务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https://d.book118.com/605321134211011104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2024-09-14T08:47:02.325</cp:lastPrinted>
  <dcterms:created xsi:type="dcterms:W3CDTF">2024-09-14T00:47:02Z</dcterms:created>
  <dcterms:modified xsi:type="dcterms:W3CDTF">2024-09-14T00:47:04Z</dcterms:modified>
</cp:coreProperties>
</file>