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B82D9-28DF-4E20-BEC4-DFA50AE74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C2BB7-B6D2-4061-85B9-396168C5F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69E49-5791-4F9F-BC18-0E45394B0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C94B2-D847-4A16-9996-DB0F080BE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636C9-8E51-4B14-A806-130E82FD5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AEA5DC-909B-4E61-A6F4-7905EDC68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A207BE-5D44-4BC6-8A40-8C51FD97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D818BD-213C-46A6-89F4-8DFCC987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E4A25-9449-4CCB-A40C-1AA1E1A4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D89DE-134C-4F0D-925C-25C4A13E4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C5359-69CF-4476-866A-BB85F3492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3213232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医务人员手卫生对疾病成本的影响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医务人员手卫生现状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疾病成本概述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医务人员手卫生与疾病成本关系研究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提高医务人员手卫生依从性的措施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医务人员手卫生是预防医院感染的重要措施之一。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手卫生执行不力是导致医院感染的主要原因之一，增加患者痛苦和医疗成本。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提高医务人员手卫生依从性，对降低医院感染率和减少医疗成本具有重要意义。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探讨医务人员手卫生对疾病成本的影响，为提高手卫生依从性和降低医疗成本提供理论依据。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医务人员手卫生执行情况如何影响医院感染率和疾病成本？如何提高医务人员手卫生的依从性和效果？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医务人员手卫生现状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手卫生是为洗手、卫生手消毒和外科手消毒的总称，是医院控制感染的重要手段。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通过手卫生，可以有效地清除手部污物和细菌，预防交叉感染，保障患者和医务人员的安全。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部分医疗机构手卫生设施不足，如洗手池数量不足、干手设施缺乏等，导致医务人员手卫生执行不便。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手卫生设施不完善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部分医务人员对手卫生的重视程度不够，缺乏正确的洗手方法和意识，存在不规范的手卫生行为。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手卫生意识不强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医疗机构对手卫生的培训和监管不足，医务人员缺乏系统的手卫生知识和技能培训，同时监管部门对手卫生执行情况的监督力度不够。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培训与监管不足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医务人员手卫生现状分析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医务人员手部污染是导致医院感染的主要途径之一，不规范的手卫生行为会增加交叉感染的风险。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交叉感染风险增加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患者安全受威胁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医务人员自身风险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不规范的手卫生行为可能导致患者感染，延长住院时间，增加医疗费用，甚至威胁患者生命安全。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不规范的手卫生行为也会增加医务人员自身感染的风险，影响工作效率和身体健康。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手卫生不规范带来的风险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疾病成本概述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直接医疗费用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包括药品费、检查费、治疗费等因疾病治疗直接产生的费用。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间接医疗费用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如因疾病导致的误工费、交通费等非直接治疗费用。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无形损失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包括患者疼痛、精神压力等无法用货币衡量的损失。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疾病成本定义及构成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不同类型和严重程度的疾病，其治疗难度和周期不同，导致疾病成本差异。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疾病类型及严重程度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不同治疗方法和效果会影响患者的康复时间和费用支出。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治疗方法及效果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患者年龄、体质、并发症等个体差异也会影响疾病成本。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患者个体差异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影响疾病成本的因素分析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https://d.book118.com/605321323200011102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2024-09-11T11:38:26.683</cp:lastPrinted>
  <dcterms:created xsi:type="dcterms:W3CDTF">2024-09-11T03:38:26Z</dcterms:created>
  <dcterms:modified xsi:type="dcterms:W3CDTF">2024-09-11T03:38:28Z</dcterms:modified>
</cp:coreProperties>
</file>