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F8D5F-1990-4C5F-B644-3F1DF4882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3FF94-3834-481C-8D77-CEE1A4AE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69E30-70C6-4138-A8B4-D79DCCDC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46B60-409C-42BE-A4B3-E1B38E2F0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442FEB-E078-4112-BA69-9D1ED3619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46DC4-8A1D-4E38-88CF-6DC7AC11E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3912A-E896-4332-9A09-E9C679046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509E6-8DDC-474A-87AA-BCE668BA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32FC9-16C9-470F-BD32-317BE115C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36224-A498-4B06-A868-1AA961E96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30EC5-9C3A-49B5-9A72-72A2E279A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22214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护理说课康复科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39" r="317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38" r="136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康复科护理是针对康复期患者或残疾人进行的专业护理，旨在促进其身体、心理和社交功能的恢复。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个性化、全面性、专业性、长期性。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通过有效的康复护理，帮助患者恢复日常生活能力，提高生活质量。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康复科护理注重预防并发症的发生，如褥疮、肺部感染等。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康复科护理能够减轻家庭成员的照顾负担，让家庭成员有更多的时间和精力去处理其他事务。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康复科护理起源于二战后，当时大量伤员需要康复治疗。随着医学的发展，康复科护理逐渐成为一个独立的学科。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康复科护理已经从单纯的物理治疗扩展到心理、职业和社会等多个方面，为患者提供全方位的护理服务。同时，康复科护理也在不断引入新技术、新方法，如机器人辅助康复、虚拟现实技术等，以更好地满足患者的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康复科护理的核心技能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对患者的康复效果进行定期评估，及时调整康复计划，确保康复效果。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根据患者评估结果，制定个性化的康复计划，包括康复目标、康复方法、康复时间安排等。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对患者的病情、身体状况、心理状况等进行全面评估，为制定康复计划提供依据。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根据康复计划，对患者进行具体的康复训练，包括日常生活能力训练、运动功能训练、心理辅导等。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康复实施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康复效果评估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康复科护理的基本技能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康复科护理的特殊技能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康复器械使用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熟悉各种康复器械的使用方法和注意事项，如理疗仪、矫形器等，确保患者安全有效使用。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康复技术操作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掌握各种康复技术操作，如关节活动度训练、肌肉力量训练、平衡训练等，能够根据患者需要进行操作。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了解常见并发症的表现和预防措施，如褥疮、肺部感染等，及时发现并处理并发症。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与患者及其家属保持良好的沟通，了解患者的需求和关注点，及时反馈患者情况，增强患者对康复的信心。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耐心倾听患者及其家属的意见和反馈，理解他们的感受和需求，为患者提供更加贴心的护理服务。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清晰地表达康复计划和护理措施，向患者及其家属解释相关知识和注意事项，确保他们能够正确理解和配合。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表达与解释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康复科常见疾病的护理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提供康复训练，如肢体功能锻炼、语言训练等，促进患者神经功能恢复。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针对脊髓损伤患者，提供体位管理、预防并发症的护理措施，以及康复训练。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关注患者日常生活能力、认知功能和心理健康，提供相应的护理措施和康复指导。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https://d.book118.com/605322214340011112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2024-09-19T13:12:35.904</cp:lastPrinted>
  <dcterms:created xsi:type="dcterms:W3CDTF">2024-09-19T05:12:35Z</dcterms:created>
  <dcterms:modified xsi:type="dcterms:W3CDTF">2024-09-19T05:12:37Z</dcterms:modified>
</cp:coreProperties>
</file>